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62"/>
  </p:notesMasterIdLst>
  <p:handoutMasterIdLst>
    <p:handoutMasterId r:id="rId363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707" r:id="rId153"/>
    <p:sldId id="1476" r:id="rId154"/>
    <p:sldId id="1477" r:id="rId155"/>
    <p:sldId id="1708" r:id="rId156"/>
    <p:sldId id="1478" r:id="rId157"/>
    <p:sldId id="1479" r:id="rId158"/>
    <p:sldId id="1480" r:id="rId159"/>
    <p:sldId id="1462" r:id="rId160"/>
    <p:sldId id="1481" r:id="rId161"/>
    <p:sldId id="1482" r:id="rId162"/>
    <p:sldId id="1483" r:id="rId163"/>
    <p:sldId id="1484" r:id="rId164"/>
    <p:sldId id="1347" r:id="rId165"/>
    <p:sldId id="1489" r:id="rId166"/>
    <p:sldId id="1490" r:id="rId167"/>
    <p:sldId id="1491" r:id="rId168"/>
    <p:sldId id="1492" r:id="rId169"/>
    <p:sldId id="1494" r:id="rId170"/>
    <p:sldId id="1495" r:id="rId171"/>
    <p:sldId id="1496" r:id="rId172"/>
    <p:sldId id="1485" r:id="rId173"/>
    <p:sldId id="1497" r:id="rId174"/>
    <p:sldId id="1498" r:id="rId175"/>
    <p:sldId id="1499" r:id="rId176"/>
    <p:sldId id="1500" r:id="rId177"/>
    <p:sldId id="1501" r:id="rId178"/>
    <p:sldId id="1502" r:id="rId179"/>
    <p:sldId id="1503" r:id="rId180"/>
    <p:sldId id="1504" r:id="rId181"/>
    <p:sldId id="1505" r:id="rId182"/>
    <p:sldId id="1506" r:id="rId183"/>
    <p:sldId id="1508" r:id="rId184"/>
    <p:sldId id="1486" r:id="rId185"/>
    <p:sldId id="1507" r:id="rId186"/>
    <p:sldId id="1509" r:id="rId187"/>
    <p:sldId id="1510" r:id="rId188"/>
    <p:sldId id="1512" r:id="rId189"/>
    <p:sldId id="1514" r:id="rId190"/>
    <p:sldId id="1692" r:id="rId191"/>
    <p:sldId id="1693" r:id="rId192"/>
    <p:sldId id="1694" r:id="rId193"/>
    <p:sldId id="1695" r:id="rId194"/>
    <p:sldId id="1696" r:id="rId195"/>
    <p:sldId id="1697" r:id="rId196"/>
    <p:sldId id="1698" r:id="rId197"/>
    <p:sldId id="1699" r:id="rId198"/>
    <p:sldId id="1700" r:id="rId199"/>
    <p:sldId id="1691" r:id="rId200"/>
    <p:sldId id="1515" r:id="rId201"/>
    <p:sldId id="1516" r:id="rId202"/>
    <p:sldId id="1517" r:id="rId203"/>
    <p:sldId id="1487" r:id="rId204"/>
    <p:sldId id="1518" r:id="rId205"/>
    <p:sldId id="1521" r:id="rId206"/>
    <p:sldId id="1520" r:id="rId207"/>
    <p:sldId id="1522" r:id="rId208"/>
    <p:sldId id="1523" r:id="rId209"/>
    <p:sldId id="1524" r:id="rId210"/>
    <p:sldId id="1525" r:id="rId211"/>
    <p:sldId id="1488" r:id="rId212"/>
    <p:sldId id="1526" r:id="rId213"/>
    <p:sldId id="1527" r:id="rId214"/>
    <p:sldId id="1528" r:id="rId215"/>
    <p:sldId id="1529" r:id="rId216"/>
    <p:sldId id="1530" r:id="rId217"/>
    <p:sldId id="1531" r:id="rId218"/>
    <p:sldId id="1348" r:id="rId219"/>
    <p:sldId id="1544" r:id="rId220"/>
    <p:sldId id="1545" r:id="rId221"/>
    <p:sldId id="1546" r:id="rId222"/>
    <p:sldId id="1547" r:id="rId223"/>
    <p:sldId id="1549" r:id="rId224"/>
    <p:sldId id="1550" r:id="rId225"/>
    <p:sldId id="1551" r:id="rId226"/>
    <p:sldId id="1701" r:id="rId227"/>
    <p:sldId id="1552" r:id="rId228"/>
    <p:sldId id="1532" r:id="rId229"/>
    <p:sldId id="1553" r:id="rId230"/>
    <p:sldId id="1554" r:id="rId231"/>
    <p:sldId id="1555" r:id="rId232"/>
    <p:sldId id="1556" r:id="rId233"/>
    <p:sldId id="1557" r:id="rId234"/>
    <p:sldId id="1558" r:id="rId235"/>
    <p:sldId id="1559" r:id="rId236"/>
    <p:sldId id="1560" r:id="rId237"/>
    <p:sldId id="1561" r:id="rId238"/>
    <p:sldId id="1562" r:id="rId239"/>
    <p:sldId id="1702" r:id="rId240"/>
    <p:sldId id="1533" r:id="rId241"/>
    <p:sldId id="1563" r:id="rId242"/>
    <p:sldId id="1564" r:id="rId243"/>
    <p:sldId id="1565" r:id="rId244"/>
    <p:sldId id="1566" r:id="rId245"/>
    <p:sldId id="1567" r:id="rId246"/>
    <p:sldId id="1568" r:id="rId247"/>
    <p:sldId id="1569" r:id="rId248"/>
    <p:sldId id="1534" r:id="rId249"/>
    <p:sldId id="1570" r:id="rId250"/>
    <p:sldId id="1572" r:id="rId251"/>
    <p:sldId id="1535" r:id="rId252"/>
    <p:sldId id="1571" r:id="rId253"/>
    <p:sldId id="1573" r:id="rId254"/>
    <p:sldId id="1574" r:id="rId255"/>
    <p:sldId id="1575" r:id="rId256"/>
    <p:sldId id="1576" r:id="rId257"/>
    <p:sldId id="1577" r:id="rId258"/>
    <p:sldId id="1578" r:id="rId259"/>
    <p:sldId id="1579" r:id="rId260"/>
    <p:sldId id="1349" r:id="rId261"/>
    <p:sldId id="1600" r:id="rId262"/>
    <p:sldId id="1601" r:id="rId263"/>
    <p:sldId id="1602" r:id="rId264"/>
    <p:sldId id="1603" r:id="rId265"/>
    <p:sldId id="1604" r:id="rId266"/>
    <p:sldId id="1605" r:id="rId267"/>
    <p:sldId id="1536" r:id="rId268"/>
    <p:sldId id="1606" r:id="rId269"/>
    <p:sldId id="1607" r:id="rId270"/>
    <p:sldId id="1608" r:id="rId271"/>
    <p:sldId id="1609" r:id="rId272"/>
    <p:sldId id="1610" r:id="rId273"/>
    <p:sldId id="1611" r:id="rId274"/>
    <p:sldId id="1612" r:id="rId275"/>
    <p:sldId id="1613" r:id="rId276"/>
    <p:sldId id="1614" r:id="rId277"/>
    <p:sldId id="1615" r:id="rId278"/>
    <p:sldId id="1537" r:id="rId279"/>
    <p:sldId id="1616" r:id="rId280"/>
    <p:sldId id="1617" r:id="rId281"/>
    <p:sldId id="1618" r:id="rId282"/>
    <p:sldId id="1619" r:id="rId283"/>
    <p:sldId id="1620" r:id="rId284"/>
    <p:sldId id="1621" r:id="rId285"/>
    <p:sldId id="1622" r:id="rId286"/>
    <p:sldId id="1623" r:id="rId287"/>
    <p:sldId id="1624" r:id="rId288"/>
    <p:sldId id="1625" r:id="rId289"/>
    <p:sldId id="1626" r:id="rId290"/>
    <p:sldId id="1627" r:id="rId291"/>
    <p:sldId id="1538" r:id="rId292"/>
    <p:sldId id="1628" r:id="rId293"/>
    <p:sldId id="1629" r:id="rId294"/>
    <p:sldId id="1630" r:id="rId295"/>
    <p:sldId id="1631" r:id="rId296"/>
    <p:sldId id="1632" r:id="rId297"/>
    <p:sldId id="1633" r:id="rId298"/>
    <p:sldId id="1634" r:id="rId299"/>
    <p:sldId id="1635" r:id="rId300"/>
    <p:sldId id="1539" r:id="rId301"/>
    <p:sldId id="1636" r:id="rId302"/>
    <p:sldId id="1637" r:id="rId303"/>
    <p:sldId id="1638" r:id="rId304"/>
    <p:sldId id="1639" r:id="rId305"/>
    <p:sldId id="1640" r:id="rId306"/>
    <p:sldId id="1641" r:id="rId307"/>
    <p:sldId id="1642" r:id="rId308"/>
    <p:sldId id="1350" r:id="rId309"/>
    <p:sldId id="1643" r:id="rId310"/>
    <p:sldId id="1644" r:id="rId311"/>
    <p:sldId id="1647" r:id="rId312"/>
    <p:sldId id="1645" r:id="rId313"/>
    <p:sldId id="1646" r:id="rId314"/>
    <p:sldId id="1648" r:id="rId315"/>
    <p:sldId id="1649" r:id="rId316"/>
    <p:sldId id="1650" r:id="rId317"/>
    <p:sldId id="1651" r:id="rId318"/>
    <p:sldId id="1652" r:id="rId319"/>
    <p:sldId id="1653" r:id="rId320"/>
    <p:sldId id="1654" r:id="rId321"/>
    <p:sldId id="1655" r:id="rId322"/>
    <p:sldId id="1656" r:id="rId323"/>
    <p:sldId id="1657" r:id="rId324"/>
    <p:sldId id="1658" r:id="rId325"/>
    <p:sldId id="1659" r:id="rId326"/>
    <p:sldId id="1660" r:id="rId327"/>
    <p:sldId id="1661" r:id="rId328"/>
    <p:sldId id="1662" r:id="rId329"/>
    <p:sldId id="1663" r:id="rId330"/>
    <p:sldId id="1664" r:id="rId331"/>
    <p:sldId id="1665" r:id="rId332"/>
    <p:sldId id="1540" r:id="rId333"/>
    <p:sldId id="1666" r:id="rId334"/>
    <p:sldId id="1667" r:id="rId335"/>
    <p:sldId id="1541" r:id="rId336"/>
    <p:sldId id="1668" r:id="rId337"/>
    <p:sldId id="1669" r:id="rId338"/>
    <p:sldId id="1670" r:id="rId339"/>
    <p:sldId id="1672" r:id="rId340"/>
    <p:sldId id="1542" r:id="rId341"/>
    <p:sldId id="1671" r:id="rId342"/>
    <p:sldId id="1673" r:id="rId343"/>
    <p:sldId id="1674" r:id="rId344"/>
    <p:sldId id="1675" r:id="rId345"/>
    <p:sldId id="1676" r:id="rId346"/>
    <p:sldId id="1677" r:id="rId347"/>
    <p:sldId id="1678" r:id="rId348"/>
    <p:sldId id="1679" r:id="rId349"/>
    <p:sldId id="1680" r:id="rId350"/>
    <p:sldId id="1543" r:id="rId351"/>
    <p:sldId id="1681" r:id="rId352"/>
    <p:sldId id="1682" r:id="rId353"/>
    <p:sldId id="1683" r:id="rId354"/>
    <p:sldId id="1684" r:id="rId355"/>
    <p:sldId id="1685" r:id="rId356"/>
    <p:sldId id="1687" r:id="rId357"/>
    <p:sldId id="1686" r:id="rId358"/>
    <p:sldId id="1690" r:id="rId359"/>
    <p:sldId id="1688" r:id="rId360"/>
    <p:sldId id="1689" r:id="rId361"/>
  </p:sldIdLst>
  <p:sldSz cx="10440988" cy="6858000"/>
  <p:notesSz cx="6797675" cy="9926638"/>
  <p:embeddedFontLst>
    <p:embeddedFont>
      <p:font typeface="Cambria Math" panose="02040503050406030204" pitchFamily="18" charset="0"/>
      <p:regular r:id="rId364"/>
    </p:embeddedFont>
    <p:embeddedFont>
      <p:font typeface="Candara" panose="020E0502030303020204" pitchFamily="34" charset="0"/>
      <p:regular r:id="rId365"/>
      <p:bold r:id="rId366"/>
      <p:italic r:id="rId367"/>
      <p:boldItalic r:id="rId368"/>
    </p:embeddedFont>
    <p:embeddedFont>
      <p:font typeface="Consolas" panose="020B0609020204030204" pitchFamily="49" charset="0"/>
      <p:regular r:id="rId369"/>
      <p:bold r:id="rId370"/>
      <p:italic r:id="rId371"/>
      <p:boldItalic r:id="rId372"/>
    </p:embeddedFont>
    <p:embeddedFont>
      <p:font typeface="Microsoft Sans Serif" panose="020B0604020202020204" pitchFamily="34" charset="0"/>
      <p:regular r:id="rId373"/>
    </p:embeddedFont>
    <p:embeddedFont>
      <p:font typeface="고도 M" panose="02000503000000020004" pitchFamily="2" charset="-127"/>
      <p:regular r:id="rId374"/>
    </p:embeddedFont>
    <p:embeddedFont>
      <p:font typeface="맑은 고딕" panose="020B0503020000020004" pitchFamily="50" charset="-127"/>
      <p:regular r:id="rId375"/>
      <p:bold r:id="rId37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00"/>
    <a:srgbClr val="FF6600"/>
    <a:srgbClr val="FFFFCC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10" d="100"/>
          <a:sy n="110" d="100"/>
        </p:scale>
        <p:origin x="1686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3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5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viewProps" Target="viewProps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7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tableStyles" Target="tableStyles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font" Target="fonts/font9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handoutMaster" Target="handoutMasters/handoutMaster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font" Target="fonts/font12.fntdata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2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font" Target="fonts/font13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4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presProps" Target="presProps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6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theme" Target="theme/theme1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08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664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6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0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6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7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4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9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301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9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5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768550"/>
            <a:ext cx="1155617" cy="59735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 flipV="1">
            <a:off x="4674633" y="27618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97493" y="2761855"/>
            <a:ext cx="20966" cy="267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079549" y="3811139"/>
            <a:ext cx="1818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181" t="-11628" r="-414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8693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789753" y="4723815"/>
            <a:ext cx="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20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cxnSpLocks/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E7C573B-975D-4F44-B693-56404D8FFF1E}"/>
              </a:ext>
            </a:extLst>
          </p:cNvPr>
          <p:cNvSpPr/>
          <p:nvPr/>
        </p:nvSpPr>
        <p:spPr>
          <a:xfrm>
            <a:off x="7498318" y="96283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897776" y="36624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EFAB7B-C9A1-401A-9DD4-4762E66A699F}"/>
              </a:ext>
            </a:extLst>
          </p:cNvPr>
          <p:cNvSpPr txBox="1"/>
          <p:nvPr/>
        </p:nvSpPr>
        <p:spPr>
          <a:xfrm>
            <a:off x="6471392" y="3291873"/>
            <a:ext cx="12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6743B4-4B01-4595-A0F4-C8BF4372FE3E}"/>
              </a:ext>
            </a:extLst>
          </p:cNvPr>
          <p:cNvSpPr txBox="1"/>
          <p:nvPr/>
        </p:nvSpPr>
        <p:spPr>
          <a:xfrm>
            <a:off x="6505045" y="41160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E2AFA-322D-4BF4-89D4-35C539F944C7}"/>
              </a:ext>
            </a:extLst>
          </p:cNvPr>
          <p:cNvSpPr txBox="1"/>
          <p:nvPr/>
        </p:nvSpPr>
        <p:spPr>
          <a:xfrm>
            <a:off x="7827109" y="333844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82DAAE-90BA-431A-93A4-C47CE3FA5479}"/>
              </a:ext>
            </a:extLst>
          </p:cNvPr>
          <p:cNvCxnSpPr/>
          <p:nvPr/>
        </p:nvCxnSpPr>
        <p:spPr>
          <a:xfrm flipV="1">
            <a:off x="7510293" y="1874890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79CE3-76FD-4BE2-98F2-F22B5DA28522}"/>
              </a:ext>
            </a:extLst>
          </p:cNvPr>
          <p:cNvCxnSpPr/>
          <p:nvPr/>
        </p:nvCxnSpPr>
        <p:spPr>
          <a:xfrm>
            <a:off x="7193770" y="3369583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AA55-F8B3-480F-B580-FBBEBB2F72E9}"/>
              </a:ext>
            </a:extLst>
          </p:cNvPr>
          <p:cNvSpPr txBox="1"/>
          <p:nvPr/>
        </p:nvSpPr>
        <p:spPr>
          <a:xfrm>
            <a:off x="8831668" y="335615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43ABC-BFC5-41B8-9A1A-E87DD739FF0F}"/>
              </a:ext>
            </a:extLst>
          </p:cNvPr>
          <p:cNvSpPr txBox="1"/>
          <p:nvPr/>
        </p:nvSpPr>
        <p:spPr>
          <a:xfrm>
            <a:off x="7097471" y="1820449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A04DA-3C48-4693-AF59-132FCD2D2B8E}"/>
              </a:ext>
            </a:extLst>
          </p:cNvPr>
          <p:cNvSpPr/>
          <p:nvPr/>
        </p:nvSpPr>
        <p:spPr>
          <a:xfrm>
            <a:off x="7562383" y="221925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A27E99D5-E261-46CF-B6F2-4CC5E8A67991}"/>
              </a:ext>
            </a:extLst>
          </p:cNvPr>
          <p:cNvSpPr/>
          <p:nvPr/>
        </p:nvSpPr>
        <p:spPr>
          <a:xfrm flipH="1" flipV="1">
            <a:off x="7527894" y="8590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1F3CD9-C554-47E2-8445-57D9A6EF145D}"/>
              </a:ext>
            </a:extLst>
          </p:cNvPr>
          <p:cNvCxnSpPr>
            <a:cxnSpLocks/>
          </p:cNvCxnSpPr>
          <p:nvPr/>
        </p:nvCxnSpPr>
        <p:spPr>
          <a:xfrm flipH="1" flipV="1">
            <a:off x="7440342" y="1955855"/>
            <a:ext cx="455475" cy="1587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78BB-514A-40DA-A743-6DCB59D1494D}"/>
              </a:ext>
            </a:extLst>
          </p:cNvPr>
          <p:cNvSpPr/>
          <p:nvPr/>
        </p:nvSpPr>
        <p:spPr>
          <a:xfrm>
            <a:off x="9376307" y="215900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B652EC-08A8-4C3D-AA69-6A8C00B155DC}"/>
              </a:ext>
            </a:extLst>
          </p:cNvPr>
          <p:cNvSpPr/>
          <p:nvPr/>
        </p:nvSpPr>
        <p:spPr>
          <a:xfrm>
            <a:off x="9376307" y="2614478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8C2DA-A3D7-4016-BD32-56E85CB2E4A6}"/>
              </a:ext>
            </a:extLst>
          </p:cNvPr>
          <p:cNvSpPr/>
          <p:nvPr/>
        </p:nvSpPr>
        <p:spPr>
          <a:xfrm>
            <a:off x="9376307" y="306995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8E6076-1E2C-40B1-B520-EDBE7AA49D70}"/>
              </a:ext>
            </a:extLst>
          </p:cNvPr>
          <p:cNvSpPr/>
          <p:nvPr/>
        </p:nvSpPr>
        <p:spPr>
          <a:xfrm>
            <a:off x="10440989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08832B-649E-43DF-9A50-C5C7FFAAFF2B}"/>
              </a:ext>
            </a:extLst>
          </p:cNvPr>
          <p:cNvSpPr/>
          <p:nvPr/>
        </p:nvSpPr>
        <p:spPr>
          <a:xfrm>
            <a:off x="10440989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A2C2-FA1D-4DA3-AB66-0ABCC192CB6F}"/>
              </a:ext>
            </a:extLst>
          </p:cNvPr>
          <p:cNvSpPr/>
          <p:nvPr/>
        </p:nvSpPr>
        <p:spPr>
          <a:xfrm>
            <a:off x="10440989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C73B8-C273-4217-91A6-AB68A42E4827}"/>
              </a:ext>
            </a:extLst>
          </p:cNvPr>
          <p:cNvSpPr txBox="1"/>
          <p:nvPr/>
        </p:nvSpPr>
        <p:spPr>
          <a:xfrm>
            <a:off x="9550646" y="1803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9CF4E-35D2-4CF2-A8D5-4B84AC52BA2E}"/>
              </a:ext>
            </a:extLst>
          </p:cNvPr>
          <p:cNvSpPr txBox="1"/>
          <p:nvPr/>
        </p:nvSpPr>
        <p:spPr>
          <a:xfrm>
            <a:off x="10698915" y="180321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/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248B1BC-EF9E-4B15-9C9D-CDF0922DFFBC}"/>
              </a:ext>
            </a:extLst>
          </p:cNvPr>
          <p:cNvSpPr txBox="1"/>
          <p:nvPr/>
        </p:nvSpPr>
        <p:spPr>
          <a:xfrm>
            <a:off x="7565067" y="337536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/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𝑒𝑟𝑟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EE564B-DC45-4BAD-9EB0-BAA120EFBDF9}"/>
              </a:ext>
            </a:extLst>
          </p:cNvPr>
          <p:cNvSpPr/>
          <p:nvPr/>
        </p:nvSpPr>
        <p:spPr>
          <a:xfrm>
            <a:off x="11631372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00E4DE-734E-4B02-B8DA-F1C3D8488799}"/>
              </a:ext>
            </a:extLst>
          </p:cNvPr>
          <p:cNvSpPr/>
          <p:nvPr/>
        </p:nvSpPr>
        <p:spPr>
          <a:xfrm>
            <a:off x="11631372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25354-A85A-448C-9432-530387CD979A}"/>
              </a:ext>
            </a:extLst>
          </p:cNvPr>
          <p:cNvSpPr/>
          <p:nvPr/>
        </p:nvSpPr>
        <p:spPr>
          <a:xfrm>
            <a:off x="11631372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46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0287-5B87-4414-B232-1A4A5F70DB92}"/>
              </a:ext>
            </a:extLst>
          </p:cNvPr>
          <p:cNvSpPr txBox="1"/>
          <p:nvPr/>
        </p:nvSpPr>
        <p:spPr>
          <a:xfrm>
            <a:off x="173282" y="836240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 = np.ones(batch_size,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= self.loss_layers[0].forward(score, correct_label)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self.y = 1 / (1 + np.exp(-x))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 = cross_entropy_error(np.c_[1 - self.y, self.y], self.t)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정답 데이터가 원핫 벡터일 경우 정답 레이블 인덱스로 변환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batch_size = y.shape[0]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0CA2D-A082-4582-8909-D979141C0BB3}"/>
              </a:ext>
            </a:extLst>
          </p:cNvPr>
          <p:cNvSpPr/>
          <p:nvPr/>
        </p:nvSpPr>
        <p:spPr>
          <a:xfrm>
            <a:off x="3945504" y="5977176"/>
            <a:ext cx="40163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0F15-AE27-4BD9-99DC-07198F10DEA1}"/>
              </a:ext>
            </a:extLst>
          </p:cNvPr>
          <p:cNvSpPr txBox="1"/>
          <p:nvPr/>
        </p:nvSpPr>
        <p:spPr>
          <a:xfrm>
            <a:off x="3413723" y="566107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E35B0-8BD6-4900-A883-8CB6A6C3C913}"/>
              </a:ext>
            </a:extLst>
          </p:cNvPr>
          <p:cNvSpPr/>
          <p:nvPr/>
        </p:nvSpPr>
        <p:spPr>
          <a:xfrm>
            <a:off x="1428205" y="5977176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45DF05-CF62-4EED-9AE9-6C3E65CE73E0}"/>
              </a:ext>
            </a:extLst>
          </p:cNvPr>
          <p:cNvSpPr/>
          <p:nvPr/>
        </p:nvSpPr>
        <p:spPr>
          <a:xfrm>
            <a:off x="1937657" y="5977175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B83FC-3258-4C39-B5CA-9A9F4902EE8B}"/>
              </a:ext>
            </a:extLst>
          </p:cNvPr>
          <p:cNvSpPr txBox="1"/>
          <p:nvPr/>
        </p:nvSpPr>
        <p:spPr>
          <a:xfrm>
            <a:off x="1409780" y="561602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AD2F12-0F96-4F64-BA64-50C87B199C47}"/>
              </a:ext>
            </a:extLst>
          </p:cNvPr>
          <p:cNvSpPr txBox="1"/>
          <p:nvPr/>
        </p:nvSpPr>
        <p:spPr>
          <a:xfrm>
            <a:off x="2043945" y="56160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/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1−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725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448859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484908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520956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557005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593053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3412047" y="4122189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3412047" y="4482674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3412047" y="4843159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3412047" y="5203644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3412047" y="5564129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3412047" y="5924614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4438187" y="333198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1D206E2-4B45-4758-B9F6-88B06DED1EEB}"/>
              </a:ext>
            </a:extLst>
          </p:cNvPr>
          <p:cNvSpPr/>
          <p:nvPr/>
        </p:nvSpPr>
        <p:spPr>
          <a:xfrm>
            <a:off x="5123229" y="4038564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8728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66658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7027065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8755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66269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7023178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8366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66269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7023178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8366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729849" y="33044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47F6748-D0CB-4C3C-B969-0A3744CB06E3}"/>
              </a:ext>
            </a:extLst>
          </p:cNvPr>
          <p:cNvGrpSpPr/>
          <p:nvPr/>
        </p:nvGrpSpPr>
        <p:grpSpPr>
          <a:xfrm>
            <a:off x="258626" y="5744371"/>
            <a:ext cx="2883880" cy="360485"/>
            <a:chOff x="-90158" y="3933087"/>
            <a:chExt cx="2883880" cy="360485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6009B3E-35D8-4F67-B170-99BE7B92EAD9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890B179-A49C-4FAB-B550-74C029DE72C0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FA87874-DE47-4A04-A2E1-3855AEE63597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41B20875-4F52-4DEC-B1CF-A08F39983B1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2B2E6CC-72D9-4EB3-A882-9E2035A684C5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6A3522A7-D043-4E93-BA96-00805619D38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592BE4-D6AD-4BAB-8677-602DD47B68AD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AD588F6-CC0B-491B-AD10-B8C56CBED363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4C1E78A-6471-4D02-AE2F-BCFE8C39A70D}"/>
              </a:ext>
            </a:extLst>
          </p:cNvPr>
          <p:cNvSpPr/>
          <p:nvPr/>
        </p:nvSpPr>
        <p:spPr>
          <a:xfrm>
            <a:off x="519189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A2F25C3-C35B-47C3-A8B5-70616C191A5A}"/>
              </a:ext>
            </a:extLst>
          </p:cNvPr>
          <p:cNvSpPr/>
          <p:nvPr/>
        </p:nvSpPr>
        <p:spPr>
          <a:xfrm>
            <a:off x="5552375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5363F43-C028-44D3-9345-D2B5EF1D2190}"/>
              </a:ext>
            </a:extLst>
          </p:cNvPr>
          <p:cNvSpPr/>
          <p:nvPr/>
        </p:nvSpPr>
        <p:spPr>
          <a:xfrm>
            <a:off x="591286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54CC56-E513-48AD-808F-E3BB7AE191D5}"/>
              </a:ext>
            </a:extLst>
          </p:cNvPr>
          <p:cNvSpPr txBox="1"/>
          <p:nvPr/>
        </p:nvSpPr>
        <p:spPr>
          <a:xfrm>
            <a:off x="5315769" y="452263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41782CD-9E37-48BD-9B7C-FD8F61EAEA47}"/>
              </a:ext>
            </a:extLst>
          </p:cNvPr>
          <p:cNvSpPr txBox="1"/>
          <p:nvPr/>
        </p:nvSpPr>
        <p:spPr>
          <a:xfrm>
            <a:off x="1264880" y="613397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804563" y="4823346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42341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783900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114438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479821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423415" y="620681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51547" y="3576363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633557" y="508882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2E36A9B-656A-4533-9FF0-3D766F87CF52}"/>
              </a:ext>
            </a:extLst>
          </p:cNvPr>
          <p:cNvSpPr txBox="1"/>
          <p:nvPr/>
        </p:nvSpPr>
        <p:spPr>
          <a:xfrm>
            <a:off x="392347" y="551545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2375014" y="50149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281CA0-0F01-4915-BC20-9F8D5383D595}"/>
              </a:ext>
            </a:extLst>
          </p:cNvPr>
          <p:cNvSpPr txBox="1"/>
          <p:nvPr/>
        </p:nvSpPr>
        <p:spPr>
          <a:xfrm>
            <a:off x="2778350" y="58989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18EF886-7B79-4529-AA65-971781BD1123}"/>
              </a:ext>
            </a:extLst>
          </p:cNvPr>
          <p:cNvSpPr/>
          <p:nvPr/>
        </p:nvSpPr>
        <p:spPr>
          <a:xfrm>
            <a:off x="848284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9966C6F-2B8C-4B12-A443-5DC76243795F}"/>
              </a:ext>
            </a:extLst>
          </p:cNvPr>
          <p:cNvSpPr/>
          <p:nvPr/>
        </p:nvSpPr>
        <p:spPr>
          <a:xfrm>
            <a:off x="8843331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CF542C6-B8D0-4A08-9C08-5AB250984EB0}"/>
              </a:ext>
            </a:extLst>
          </p:cNvPr>
          <p:cNvSpPr/>
          <p:nvPr/>
        </p:nvSpPr>
        <p:spPr>
          <a:xfrm>
            <a:off x="920381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4C4C4AE-F752-471B-95CC-098BB3B5E63C}"/>
              </a:ext>
            </a:extLst>
          </p:cNvPr>
          <p:cNvSpPr/>
          <p:nvPr/>
        </p:nvSpPr>
        <p:spPr>
          <a:xfrm>
            <a:off x="848775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A28D9D-6126-4993-A97C-2A994D3919CA}"/>
              </a:ext>
            </a:extLst>
          </p:cNvPr>
          <p:cNvSpPr/>
          <p:nvPr/>
        </p:nvSpPr>
        <p:spPr>
          <a:xfrm>
            <a:off x="8848236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BE39AE4-806F-4C70-8D28-C18C1336C943}"/>
              </a:ext>
            </a:extLst>
          </p:cNvPr>
          <p:cNvSpPr/>
          <p:nvPr/>
        </p:nvSpPr>
        <p:spPr>
          <a:xfrm>
            <a:off x="920872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3C91582-A2BA-4E0C-AF51-FE11C33CBC20}"/>
              </a:ext>
            </a:extLst>
          </p:cNvPr>
          <p:cNvSpPr/>
          <p:nvPr/>
        </p:nvSpPr>
        <p:spPr>
          <a:xfrm>
            <a:off x="848775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102953E-C55F-4EC6-9A8B-A3B2C3D6B697}"/>
              </a:ext>
            </a:extLst>
          </p:cNvPr>
          <p:cNvSpPr/>
          <p:nvPr/>
        </p:nvSpPr>
        <p:spPr>
          <a:xfrm>
            <a:off x="8848236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64BEB0B-4D4D-425B-92CC-3BC36E5479B2}"/>
              </a:ext>
            </a:extLst>
          </p:cNvPr>
          <p:cNvSpPr/>
          <p:nvPr/>
        </p:nvSpPr>
        <p:spPr>
          <a:xfrm>
            <a:off x="920872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36850D3-32FB-4098-990E-F86EF178D0A8}"/>
              </a:ext>
            </a:extLst>
          </p:cNvPr>
          <p:cNvSpPr/>
          <p:nvPr/>
        </p:nvSpPr>
        <p:spPr>
          <a:xfrm>
            <a:off x="958048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B468C8E-3DA4-4635-9189-5A41CEE32013}"/>
              </a:ext>
            </a:extLst>
          </p:cNvPr>
          <p:cNvSpPr/>
          <p:nvPr/>
        </p:nvSpPr>
        <p:spPr>
          <a:xfrm>
            <a:off x="9940970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08871B-A8F8-4715-8DEE-30261E567332}"/>
              </a:ext>
            </a:extLst>
          </p:cNvPr>
          <p:cNvSpPr/>
          <p:nvPr/>
        </p:nvSpPr>
        <p:spPr>
          <a:xfrm>
            <a:off x="1030145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E063497-7A96-4BCE-A701-A66D307A2C03}"/>
              </a:ext>
            </a:extLst>
          </p:cNvPr>
          <p:cNvSpPr/>
          <p:nvPr/>
        </p:nvSpPr>
        <p:spPr>
          <a:xfrm>
            <a:off x="958048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26B4B39-9C77-4E6B-957C-EA7889383EF8}"/>
              </a:ext>
            </a:extLst>
          </p:cNvPr>
          <p:cNvSpPr/>
          <p:nvPr/>
        </p:nvSpPr>
        <p:spPr>
          <a:xfrm>
            <a:off x="9940970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6EC78A5-29A8-4C5E-8D41-9F1DF65A0A97}"/>
              </a:ext>
            </a:extLst>
          </p:cNvPr>
          <p:cNvSpPr/>
          <p:nvPr/>
        </p:nvSpPr>
        <p:spPr>
          <a:xfrm>
            <a:off x="1030145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169300F-A40E-4CD9-ADEA-989F227B7F0D}"/>
              </a:ext>
            </a:extLst>
          </p:cNvPr>
          <p:cNvSpPr/>
          <p:nvPr/>
        </p:nvSpPr>
        <p:spPr>
          <a:xfrm>
            <a:off x="958048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698A277-6014-4248-BF27-C22ECBDE768A}"/>
              </a:ext>
            </a:extLst>
          </p:cNvPr>
          <p:cNvSpPr/>
          <p:nvPr/>
        </p:nvSpPr>
        <p:spPr>
          <a:xfrm>
            <a:off x="9940970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0E2D106-4A15-433B-9A3E-C53DDDB4D9FD}"/>
              </a:ext>
            </a:extLst>
          </p:cNvPr>
          <p:cNvSpPr/>
          <p:nvPr/>
        </p:nvSpPr>
        <p:spPr>
          <a:xfrm>
            <a:off x="1030145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994750A-26D6-462A-8087-51BEAF67BAF0}"/>
              </a:ext>
            </a:extLst>
          </p:cNvPr>
          <p:cNvSpPr/>
          <p:nvPr/>
        </p:nvSpPr>
        <p:spPr>
          <a:xfrm>
            <a:off x="10656538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46A3D70-129F-4DA9-A02C-CA63774284B8}"/>
              </a:ext>
            </a:extLst>
          </p:cNvPr>
          <p:cNvSpPr/>
          <p:nvPr/>
        </p:nvSpPr>
        <p:spPr>
          <a:xfrm>
            <a:off x="10656538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927C248-FB4F-462D-801B-389EB142220E}"/>
              </a:ext>
            </a:extLst>
          </p:cNvPr>
          <p:cNvSpPr/>
          <p:nvPr/>
        </p:nvSpPr>
        <p:spPr>
          <a:xfrm>
            <a:off x="10656538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B0BE050-FDDA-49CA-B5D6-3F38E7C54596}"/>
              </a:ext>
            </a:extLst>
          </p:cNvPr>
          <p:cNvSpPr txBox="1"/>
          <p:nvPr/>
        </p:nvSpPr>
        <p:spPr>
          <a:xfrm>
            <a:off x="9203816" y="49825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87EF18D-772E-4DB2-BFD8-576519D23B0A}"/>
              </a:ext>
            </a:extLst>
          </p:cNvPr>
          <p:cNvSpPr txBox="1"/>
          <p:nvPr/>
        </p:nvSpPr>
        <p:spPr>
          <a:xfrm>
            <a:off x="466796" y="60118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1849D05-E628-41D3-A036-8EC16A172725}"/>
              </a:ext>
            </a:extLst>
          </p:cNvPr>
          <p:cNvSpPr txBox="1"/>
          <p:nvPr/>
        </p:nvSpPr>
        <p:spPr>
          <a:xfrm>
            <a:off x="56486" y="59603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D831251-240B-4232-89C5-6FC32A7E0EE8}"/>
              </a:ext>
            </a:extLst>
          </p:cNvPr>
          <p:cNvSpPr txBox="1"/>
          <p:nvPr/>
        </p:nvSpPr>
        <p:spPr>
          <a:xfrm>
            <a:off x="9023573" y="55430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59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9C635F6-F929-422B-891C-1B81857F3AD4}"/>
              </a:ext>
            </a:extLst>
          </p:cNvPr>
          <p:cNvSpPr/>
          <p:nvPr/>
        </p:nvSpPr>
        <p:spPr>
          <a:xfrm>
            <a:off x="-148381" y="3819707"/>
            <a:ext cx="2703638" cy="124414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866697" y="338225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5AEF34-8FE3-4A7D-81F5-ABA9D27B74A9}"/>
              </a:ext>
            </a:extLst>
          </p:cNvPr>
          <p:cNvSpPr/>
          <p:nvPr/>
        </p:nvSpPr>
        <p:spPr>
          <a:xfrm>
            <a:off x="-41188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A6ACA8-A1EE-4F37-B06F-C6B49A5CC3DC}"/>
              </a:ext>
            </a:extLst>
          </p:cNvPr>
          <p:cNvSpPr/>
          <p:nvPr/>
        </p:nvSpPr>
        <p:spPr>
          <a:xfrm>
            <a:off x="31929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E5A018-D25B-4B9A-9E7B-B94F28FA6CCA}"/>
              </a:ext>
            </a:extLst>
          </p:cNvPr>
          <p:cNvSpPr/>
          <p:nvPr/>
        </p:nvSpPr>
        <p:spPr>
          <a:xfrm>
            <a:off x="67978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8DE46F-8F90-4DDA-B65C-E2343FE8A5E0}"/>
              </a:ext>
            </a:extLst>
          </p:cNvPr>
          <p:cNvSpPr/>
          <p:nvPr/>
        </p:nvSpPr>
        <p:spPr>
          <a:xfrm>
            <a:off x="-4507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285189-DC9D-40D6-885A-1FC9AFB1A948}"/>
              </a:ext>
            </a:extLst>
          </p:cNvPr>
          <p:cNvSpPr/>
          <p:nvPr/>
        </p:nvSpPr>
        <p:spPr>
          <a:xfrm>
            <a:off x="315410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C345C2-25C8-479D-A32F-F5114EE24A85}"/>
              </a:ext>
            </a:extLst>
          </p:cNvPr>
          <p:cNvSpPr/>
          <p:nvPr/>
        </p:nvSpPr>
        <p:spPr>
          <a:xfrm>
            <a:off x="67589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7DC3AE-84A6-4E97-86A6-4550DEC44C65}"/>
              </a:ext>
            </a:extLst>
          </p:cNvPr>
          <p:cNvSpPr/>
          <p:nvPr/>
        </p:nvSpPr>
        <p:spPr>
          <a:xfrm>
            <a:off x="-4507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E30354D-5011-493A-8B49-BB0BFF01CBF6}"/>
              </a:ext>
            </a:extLst>
          </p:cNvPr>
          <p:cNvSpPr/>
          <p:nvPr/>
        </p:nvSpPr>
        <p:spPr>
          <a:xfrm>
            <a:off x="315410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D02AE9-F97F-472A-9B1A-EC6673EA4F7D}"/>
              </a:ext>
            </a:extLst>
          </p:cNvPr>
          <p:cNvSpPr/>
          <p:nvPr/>
        </p:nvSpPr>
        <p:spPr>
          <a:xfrm>
            <a:off x="67589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08A1D-339F-4594-A4C6-B46E7C37E681}"/>
              </a:ext>
            </a:extLst>
          </p:cNvPr>
          <p:cNvSpPr/>
          <p:nvPr/>
        </p:nvSpPr>
        <p:spPr>
          <a:xfrm>
            <a:off x="103886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864AFEE-8039-4E03-B0BC-A8E7250E2100}"/>
              </a:ext>
            </a:extLst>
          </p:cNvPr>
          <p:cNvSpPr/>
          <p:nvPr/>
        </p:nvSpPr>
        <p:spPr>
          <a:xfrm>
            <a:off x="139935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4BCF1-A47C-450A-B954-9A0DA0DDD73E}"/>
              </a:ext>
            </a:extLst>
          </p:cNvPr>
          <p:cNvSpPr/>
          <p:nvPr/>
        </p:nvSpPr>
        <p:spPr>
          <a:xfrm>
            <a:off x="175983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0AB491-C36A-4C61-AF5B-0727E9AEF0C5}"/>
              </a:ext>
            </a:extLst>
          </p:cNvPr>
          <p:cNvSpPr/>
          <p:nvPr/>
        </p:nvSpPr>
        <p:spPr>
          <a:xfrm>
            <a:off x="103886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9DFB32-1CDC-4549-89DD-D5FDF92A45CF}"/>
              </a:ext>
            </a:extLst>
          </p:cNvPr>
          <p:cNvSpPr/>
          <p:nvPr/>
        </p:nvSpPr>
        <p:spPr>
          <a:xfrm>
            <a:off x="1399352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0650B43-2DF1-4D05-8310-BD5FBFA8E357}"/>
              </a:ext>
            </a:extLst>
          </p:cNvPr>
          <p:cNvSpPr/>
          <p:nvPr/>
        </p:nvSpPr>
        <p:spPr>
          <a:xfrm>
            <a:off x="175983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AEF895-0729-4E48-BC9D-8A016A3FC640}"/>
              </a:ext>
            </a:extLst>
          </p:cNvPr>
          <p:cNvSpPr/>
          <p:nvPr/>
        </p:nvSpPr>
        <p:spPr>
          <a:xfrm>
            <a:off x="103886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60A76E3-4288-481D-84C6-8225A30FED9D}"/>
              </a:ext>
            </a:extLst>
          </p:cNvPr>
          <p:cNvSpPr/>
          <p:nvPr/>
        </p:nvSpPr>
        <p:spPr>
          <a:xfrm>
            <a:off x="1399352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CE1F7E-F452-47A3-8CA0-AD756CD2EB0F}"/>
              </a:ext>
            </a:extLst>
          </p:cNvPr>
          <p:cNvSpPr/>
          <p:nvPr/>
        </p:nvSpPr>
        <p:spPr>
          <a:xfrm>
            <a:off x="175983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F3DBD1-9FC9-4107-9BC0-C1F3F63EC211}"/>
              </a:ext>
            </a:extLst>
          </p:cNvPr>
          <p:cNvSpPr/>
          <p:nvPr/>
        </p:nvSpPr>
        <p:spPr>
          <a:xfrm>
            <a:off x="2114920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5C8B0D-3EAE-4724-A8FF-4077B9A0357C}"/>
              </a:ext>
            </a:extLst>
          </p:cNvPr>
          <p:cNvSpPr/>
          <p:nvPr/>
        </p:nvSpPr>
        <p:spPr>
          <a:xfrm>
            <a:off x="2114920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CBBED2-791E-4592-91AA-D4B974E2F214}"/>
              </a:ext>
            </a:extLst>
          </p:cNvPr>
          <p:cNvSpPr/>
          <p:nvPr/>
        </p:nvSpPr>
        <p:spPr>
          <a:xfrm>
            <a:off x="2114920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23F1A0-A919-4356-8A33-7C625EE3BED1}"/>
              </a:ext>
            </a:extLst>
          </p:cNvPr>
          <p:cNvSpPr txBox="1"/>
          <p:nvPr/>
        </p:nvSpPr>
        <p:spPr>
          <a:xfrm>
            <a:off x="694242" y="50496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456F4B3-448C-45BF-9375-31A361DDF5EF}"/>
              </a:ext>
            </a:extLst>
          </p:cNvPr>
          <p:cNvSpPr/>
          <p:nvPr/>
        </p:nvSpPr>
        <p:spPr>
          <a:xfrm>
            <a:off x="30973" y="571247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A28071-2822-41B0-B3C3-7F0BC3765280}"/>
              </a:ext>
            </a:extLst>
          </p:cNvPr>
          <p:cNvSpPr/>
          <p:nvPr/>
        </p:nvSpPr>
        <p:spPr>
          <a:xfrm>
            <a:off x="116470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A8F2E5C-D7DE-408F-ADAD-EE2C489A9205}"/>
              </a:ext>
            </a:extLst>
          </p:cNvPr>
          <p:cNvSpPr/>
          <p:nvPr/>
        </p:nvSpPr>
        <p:spPr>
          <a:xfrm>
            <a:off x="476955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E76017-2655-4104-90B7-0FC9852941E6}"/>
              </a:ext>
            </a:extLst>
          </p:cNvPr>
          <p:cNvSpPr/>
          <p:nvPr/>
        </p:nvSpPr>
        <p:spPr>
          <a:xfrm>
            <a:off x="837439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9C3CDFB-4F21-4C50-B73E-12649B2420E5}"/>
              </a:ext>
            </a:extLst>
          </p:cNvPr>
          <p:cNvSpPr txBox="1"/>
          <p:nvPr/>
        </p:nvSpPr>
        <p:spPr>
          <a:xfrm>
            <a:off x="629801" y="619981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9B25FC-0680-4F3F-A9D0-1A788AD29EBE}"/>
              </a:ext>
            </a:extLst>
          </p:cNvPr>
          <p:cNvSpPr txBox="1"/>
          <p:nvPr/>
        </p:nvSpPr>
        <p:spPr>
          <a:xfrm>
            <a:off x="424058" y="648420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EB6C0BE-AC66-45FE-A40F-A2B1067AAF06}"/>
              </a:ext>
            </a:extLst>
          </p:cNvPr>
          <p:cNvSpPr/>
          <p:nvPr/>
        </p:nvSpPr>
        <p:spPr>
          <a:xfrm>
            <a:off x="1834287" y="5738154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8EC1597-1511-4771-BB6A-3AC390E62228}"/>
              </a:ext>
            </a:extLst>
          </p:cNvPr>
          <p:cNvSpPr/>
          <p:nvPr/>
        </p:nvSpPr>
        <p:spPr>
          <a:xfrm>
            <a:off x="191978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1DB33A-2BD0-4A32-AF99-0478A11083A4}"/>
              </a:ext>
            </a:extLst>
          </p:cNvPr>
          <p:cNvSpPr/>
          <p:nvPr/>
        </p:nvSpPr>
        <p:spPr>
          <a:xfrm>
            <a:off x="2280269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B9B868-7A4E-4546-BC68-282CC1BD6CAC}"/>
              </a:ext>
            </a:extLst>
          </p:cNvPr>
          <p:cNvSpPr/>
          <p:nvPr/>
        </p:nvSpPr>
        <p:spPr>
          <a:xfrm>
            <a:off x="264075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CC58C6-DEA6-4E32-92C4-327F1EC9C58B}"/>
              </a:ext>
            </a:extLst>
          </p:cNvPr>
          <p:cNvSpPr txBox="1"/>
          <p:nvPr/>
        </p:nvSpPr>
        <p:spPr>
          <a:xfrm>
            <a:off x="2730986" y="62304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0C4A3AC-F39E-4662-B153-B638C2D4EA3B}"/>
              </a:ext>
            </a:extLst>
          </p:cNvPr>
          <p:cNvSpPr txBox="1"/>
          <p:nvPr/>
        </p:nvSpPr>
        <p:spPr>
          <a:xfrm>
            <a:off x="2195661" y="650988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8A5B72-7026-4A4D-8AED-7D12A44A9153}"/>
              </a:ext>
            </a:extLst>
          </p:cNvPr>
          <p:cNvSpPr/>
          <p:nvPr/>
        </p:nvSpPr>
        <p:spPr>
          <a:xfrm>
            <a:off x="284606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142BCFC-2968-4A66-91A1-822979EB9068}"/>
              </a:ext>
            </a:extLst>
          </p:cNvPr>
          <p:cNvSpPr/>
          <p:nvPr/>
        </p:nvSpPr>
        <p:spPr>
          <a:xfrm>
            <a:off x="320655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CBF4D8-A1E8-46BA-A2C0-08E18665A5CF}"/>
              </a:ext>
            </a:extLst>
          </p:cNvPr>
          <p:cNvSpPr/>
          <p:nvPr/>
        </p:nvSpPr>
        <p:spPr>
          <a:xfrm>
            <a:off x="356703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C8A1CB-C741-49D9-A6A5-E8462386F826}"/>
              </a:ext>
            </a:extLst>
          </p:cNvPr>
          <p:cNvSpPr/>
          <p:nvPr/>
        </p:nvSpPr>
        <p:spPr>
          <a:xfrm>
            <a:off x="284218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442492-5880-4F42-BFC7-8D7A6ACD6AEA}"/>
              </a:ext>
            </a:extLst>
          </p:cNvPr>
          <p:cNvSpPr/>
          <p:nvPr/>
        </p:nvSpPr>
        <p:spPr>
          <a:xfrm>
            <a:off x="3202666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DDBC6BD-8A9F-489C-B0B1-534403CF2FD5}"/>
              </a:ext>
            </a:extLst>
          </p:cNvPr>
          <p:cNvSpPr/>
          <p:nvPr/>
        </p:nvSpPr>
        <p:spPr>
          <a:xfrm>
            <a:off x="356315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F965D49-DFF1-407C-8148-A348E62DA6A5}"/>
              </a:ext>
            </a:extLst>
          </p:cNvPr>
          <p:cNvSpPr/>
          <p:nvPr/>
        </p:nvSpPr>
        <p:spPr>
          <a:xfrm>
            <a:off x="284218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522585F-F38F-48BE-B1FC-F9980C0150BD}"/>
              </a:ext>
            </a:extLst>
          </p:cNvPr>
          <p:cNvSpPr/>
          <p:nvPr/>
        </p:nvSpPr>
        <p:spPr>
          <a:xfrm>
            <a:off x="3202666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C02DA49-B75E-425D-8652-EA6F2BF8E340}"/>
              </a:ext>
            </a:extLst>
          </p:cNvPr>
          <p:cNvSpPr/>
          <p:nvPr/>
        </p:nvSpPr>
        <p:spPr>
          <a:xfrm>
            <a:off x="356315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F85ADE-0B87-4491-A102-FD47A2C14996}"/>
              </a:ext>
            </a:extLst>
          </p:cNvPr>
          <p:cNvSpPr/>
          <p:nvPr/>
        </p:nvSpPr>
        <p:spPr>
          <a:xfrm>
            <a:off x="392612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7C838B-BAF6-4EAD-9999-04661B66B7F8}"/>
              </a:ext>
            </a:extLst>
          </p:cNvPr>
          <p:cNvSpPr/>
          <p:nvPr/>
        </p:nvSpPr>
        <p:spPr>
          <a:xfrm>
            <a:off x="428660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0590C2-82CB-4F52-9C6C-7C7382FFD435}"/>
              </a:ext>
            </a:extLst>
          </p:cNvPr>
          <p:cNvSpPr/>
          <p:nvPr/>
        </p:nvSpPr>
        <p:spPr>
          <a:xfrm>
            <a:off x="464709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0F488D-169A-4068-BE8C-37A986456CC1}"/>
              </a:ext>
            </a:extLst>
          </p:cNvPr>
          <p:cNvSpPr/>
          <p:nvPr/>
        </p:nvSpPr>
        <p:spPr>
          <a:xfrm>
            <a:off x="392612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1B3485F-039A-47F8-BC65-522DC4CD41E7}"/>
              </a:ext>
            </a:extLst>
          </p:cNvPr>
          <p:cNvSpPr/>
          <p:nvPr/>
        </p:nvSpPr>
        <p:spPr>
          <a:xfrm>
            <a:off x="4286608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08E302-EDB7-43D1-974C-35C54EC1561E}"/>
              </a:ext>
            </a:extLst>
          </p:cNvPr>
          <p:cNvSpPr/>
          <p:nvPr/>
        </p:nvSpPr>
        <p:spPr>
          <a:xfrm>
            <a:off x="464709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438C54B-81AD-44CC-9B64-DC7433E782BD}"/>
              </a:ext>
            </a:extLst>
          </p:cNvPr>
          <p:cNvSpPr/>
          <p:nvPr/>
        </p:nvSpPr>
        <p:spPr>
          <a:xfrm>
            <a:off x="392612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3A6F8AE-ECD6-450C-BBA2-E13AFD9FD93D}"/>
              </a:ext>
            </a:extLst>
          </p:cNvPr>
          <p:cNvSpPr/>
          <p:nvPr/>
        </p:nvSpPr>
        <p:spPr>
          <a:xfrm>
            <a:off x="4286608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F350955-27E8-4BB5-A41B-A62D146B5237}"/>
              </a:ext>
            </a:extLst>
          </p:cNvPr>
          <p:cNvSpPr/>
          <p:nvPr/>
        </p:nvSpPr>
        <p:spPr>
          <a:xfrm>
            <a:off x="464709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FE31392-F6D3-4EDC-9F39-2FB2B52B06FC}"/>
              </a:ext>
            </a:extLst>
          </p:cNvPr>
          <p:cNvSpPr/>
          <p:nvPr/>
        </p:nvSpPr>
        <p:spPr>
          <a:xfrm>
            <a:off x="5002176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6AB05BC-469E-46DA-886F-5D5EFBAE6FBC}"/>
              </a:ext>
            </a:extLst>
          </p:cNvPr>
          <p:cNvSpPr/>
          <p:nvPr/>
        </p:nvSpPr>
        <p:spPr>
          <a:xfrm>
            <a:off x="5002176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F6AA7B-88AF-4A80-8C99-9A8D66025118}"/>
              </a:ext>
            </a:extLst>
          </p:cNvPr>
          <p:cNvSpPr/>
          <p:nvPr/>
        </p:nvSpPr>
        <p:spPr>
          <a:xfrm>
            <a:off x="5002176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4D6A4C4-E24E-429D-90F9-2547DE748FAF}"/>
              </a:ext>
            </a:extLst>
          </p:cNvPr>
          <p:cNvSpPr txBox="1"/>
          <p:nvPr/>
        </p:nvSpPr>
        <p:spPr>
          <a:xfrm>
            <a:off x="3695487" y="34757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CD39DE5-1202-43D7-9EA9-56337284AD18}"/>
              </a:ext>
            </a:extLst>
          </p:cNvPr>
          <p:cNvSpPr/>
          <p:nvPr/>
        </p:nvSpPr>
        <p:spPr>
          <a:xfrm>
            <a:off x="388855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D4F928-424C-4705-AD65-95E8230CC8A1}"/>
              </a:ext>
            </a:extLst>
          </p:cNvPr>
          <p:cNvSpPr/>
          <p:nvPr/>
        </p:nvSpPr>
        <p:spPr>
          <a:xfrm>
            <a:off x="4249035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8CDCD8-61FE-4A6B-ADBF-7142591CFF29}"/>
              </a:ext>
            </a:extLst>
          </p:cNvPr>
          <p:cNvSpPr/>
          <p:nvPr/>
        </p:nvSpPr>
        <p:spPr>
          <a:xfrm>
            <a:off x="460952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17E34CC-A91F-4E33-8ED2-1682E1F423E3}"/>
              </a:ext>
            </a:extLst>
          </p:cNvPr>
          <p:cNvSpPr txBox="1"/>
          <p:nvPr/>
        </p:nvSpPr>
        <p:spPr>
          <a:xfrm>
            <a:off x="4282626" y="59259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B0E1EF-5DB0-419F-B36C-EC560F77BC87}"/>
              </a:ext>
            </a:extLst>
          </p:cNvPr>
          <p:cNvSpPr txBox="1"/>
          <p:nvPr/>
        </p:nvSpPr>
        <p:spPr>
          <a:xfrm>
            <a:off x="4298155" y="62864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74FB36-C5A9-4BA2-8977-CFF417634BB2}"/>
              </a:ext>
            </a:extLst>
          </p:cNvPr>
          <p:cNvSpPr txBox="1"/>
          <p:nvPr/>
        </p:nvSpPr>
        <p:spPr>
          <a:xfrm>
            <a:off x="3743393" y="504012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201400" y="363129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78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8110E34-9BD5-4A28-8130-1DEADC271B64}"/>
              </a:ext>
            </a:extLst>
          </p:cNvPr>
          <p:cNvSpPr/>
          <p:nvPr/>
        </p:nvSpPr>
        <p:spPr>
          <a:xfrm>
            <a:off x="2175867" y="3822195"/>
            <a:ext cx="2700681" cy="12042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163104" y="362703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F95023-8688-4538-A3B1-0A35B9448219}"/>
              </a:ext>
            </a:extLst>
          </p:cNvPr>
          <p:cNvSpPr txBox="1"/>
          <p:nvPr/>
        </p:nvSpPr>
        <p:spPr>
          <a:xfrm>
            <a:off x="4466850" y="141605"/>
            <a:ext cx="172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 = 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59C83F-37F7-42F3-9D22-05032DEEEC67}"/>
              </a:ext>
            </a:extLst>
          </p:cNvPr>
          <p:cNvSpPr txBox="1"/>
          <p:nvPr/>
        </p:nvSpPr>
        <p:spPr>
          <a:xfrm>
            <a:off x="9278640" y="5412962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- y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28A94A-470E-4246-8CA4-F8A6703B3B8D}"/>
              </a:ext>
            </a:extLst>
          </p:cNvPr>
          <p:cNvSpPr txBox="1"/>
          <p:nvPr/>
        </p:nvSpPr>
        <p:spPr>
          <a:xfrm>
            <a:off x="9639125" y="5891203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2D743C-F482-4AAB-A837-C7D66725F3A9}"/>
              </a:ext>
            </a:extLst>
          </p:cNvPr>
          <p:cNvSpPr txBox="1"/>
          <p:nvPr/>
        </p:nvSpPr>
        <p:spPr>
          <a:xfrm>
            <a:off x="9261261" y="4975485"/>
            <a:ext cx="47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dx[np.arange(N * T), ts] -=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B0E319-4901-4D23-80CB-EEA55C5771CC}"/>
              </a:ext>
            </a:extLst>
          </p:cNvPr>
          <p:cNvSpPr txBox="1"/>
          <p:nvPr/>
        </p:nvSpPr>
        <p:spPr>
          <a:xfrm>
            <a:off x="10135339" y="360226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A4C8-EE2C-4183-98AF-6FDFE54B3CCE}"/>
              </a:ext>
            </a:extLst>
          </p:cNvPr>
          <p:cNvSpPr txBox="1"/>
          <p:nvPr/>
        </p:nvSpPr>
        <p:spPr>
          <a:xfrm>
            <a:off x="6576646" y="310882"/>
            <a:ext cx="246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-log( y_hat) =&gt;  y_hat-y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CED6EB0-3604-4895-A63B-C4D864EE404E}"/>
              </a:ext>
            </a:extLst>
          </p:cNvPr>
          <p:cNvSpPr/>
          <p:nvPr/>
        </p:nvSpPr>
        <p:spPr>
          <a:xfrm>
            <a:off x="232128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B127562-3596-4E36-B74D-B1E752161D5D}"/>
              </a:ext>
            </a:extLst>
          </p:cNvPr>
          <p:cNvSpPr/>
          <p:nvPr/>
        </p:nvSpPr>
        <p:spPr>
          <a:xfrm>
            <a:off x="2681770" y="389059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EFF82-456A-4BAF-8583-63267BF30D50}"/>
              </a:ext>
            </a:extLst>
          </p:cNvPr>
          <p:cNvSpPr/>
          <p:nvPr/>
        </p:nvSpPr>
        <p:spPr>
          <a:xfrm>
            <a:off x="304225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907C38-72D2-4C9C-A7A2-90579C3817D7}"/>
              </a:ext>
            </a:extLst>
          </p:cNvPr>
          <p:cNvSpPr/>
          <p:nvPr/>
        </p:nvSpPr>
        <p:spPr>
          <a:xfrm>
            <a:off x="2317398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BA4EACC-DE64-4B95-BE6A-F4B98594A883}"/>
              </a:ext>
            </a:extLst>
          </p:cNvPr>
          <p:cNvSpPr/>
          <p:nvPr/>
        </p:nvSpPr>
        <p:spPr>
          <a:xfrm>
            <a:off x="2677883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C3006A5-0FE0-495D-A585-83F27D948492}"/>
              </a:ext>
            </a:extLst>
          </p:cNvPr>
          <p:cNvSpPr/>
          <p:nvPr/>
        </p:nvSpPr>
        <p:spPr>
          <a:xfrm>
            <a:off x="3038368" y="4249553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300D58-68FD-42B3-B860-583BAFEECCEA}"/>
              </a:ext>
            </a:extLst>
          </p:cNvPr>
          <p:cNvSpPr/>
          <p:nvPr/>
        </p:nvSpPr>
        <p:spPr>
          <a:xfrm>
            <a:off x="231739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D05732-A6D9-466C-8C41-740FD35D4C46}"/>
              </a:ext>
            </a:extLst>
          </p:cNvPr>
          <p:cNvSpPr/>
          <p:nvPr/>
        </p:nvSpPr>
        <p:spPr>
          <a:xfrm>
            <a:off x="2677883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48FBD9-3B11-44F0-A13C-170BF3AB1801}"/>
              </a:ext>
            </a:extLst>
          </p:cNvPr>
          <p:cNvSpPr/>
          <p:nvPr/>
        </p:nvSpPr>
        <p:spPr>
          <a:xfrm>
            <a:off x="303836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6595A23-C63C-4E39-8BDA-E1D613EAE3D3}"/>
              </a:ext>
            </a:extLst>
          </p:cNvPr>
          <p:cNvSpPr/>
          <p:nvPr/>
        </p:nvSpPr>
        <p:spPr>
          <a:xfrm>
            <a:off x="340134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A52BA26-3F50-41B3-BF25-9F692DD51297}"/>
              </a:ext>
            </a:extLst>
          </p:cNvPr>
          <p:cNvSpPr/>
          <p:nvPr/>
        </p:nvSpPr>
        <p:spPr>
          <a:xfrm>
            <a:off x="376182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EABB10-7BBD-4615-A946-A7A4C5B5507C}"/>
              </a:ext>
            </a:extLst>
          </p:cNvPr>
          <p:cNvSpPr/>
          <p:nvPr/>
        </p:nvSpPr>
        <p:spPr>
          <a:xfrm>
            <a:off x="412231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AE74DAA-B568-4EA3-AA59-24A2F1CF668B}"/>
              </a:ext>
            </a:extLst>
          </p:cNvPr>
          <p:cNvSpPr/>
          <p:nvPr/>
        </p:nvSpPr>
        <p:spPr>
          <a:xfrm>
            <a:off x="340134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11684BF-3D3D-4DFC-9D2E-C4D3F5BFE4B8}"/>
              </a:ext>
            </a:extLst>
          </p:cNvPr>
          <p:cNvSpPr/>
          <p:nvPr/>
        </p:nvSpPr>
        <p:spPr>
          <a:xfrm>
            <a:off x="3761825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2CFA819-9385-49AA-90FE-66FADD3E8EAD}"/>
              </a:ext>
            </a:extLst>
          </p:cNvPr>
          <p:cNvSpPr/>
          <p:nvPr/>
        </p:nvSpPr>
        <p:spPr>
          <a:xfrm>
            <a:off x="412231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A2A443C-0CA7-4678-86C7-F01DC22D41E2}"/>
              </a:ext>
            </a:extLst>
          </p:cNvPr>
          <p:cNvSpPr/>
          <p:nvPr/>
        </p:nvSpPr>
        <p:spPr>
          <a:xfrm>
            <a:off x="3401340" y="461156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E342F52-91C3-4012-A6BF-500B3A8CBD66}"/>
              </a:ext>
            </a:extLst>
          </p:cNvPr>
          <p:cNvSpPr/>
          <p:nvPr/>
        </p:nvSpPr>
        <p:spPr>
          <a:xfrm>
            <a:off x="3761825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66A050A-5BA5-41B9-AB39-A8840F8C4E64}"/>
              </a:ext>
            </a:extLst>
          </p:cNvPr>
          <p:cNvSpPr/>
          <p:nvPr/>
        </p:nvSpPr>
        <p:spPr>
          <a:xfrm>
            <a:off x="4122310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D94F69-08BF-4918-B618-D4C9A2AE51CC}"/>
              </a:ext>
            </a:extLst>
          </p:cNvPr>
          <p:cNvSpPr/>
          <p:nvPr/>
        </p:nvSpPr>
        <p:spPr>
          <a:xfrm>
            <a:off x="4477393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408AC63-9DF6-49C9-A738-A226FBBE8716}"/>
              </a:ext>
            </a:extLst>
          </p:cNvPr>
          <p:cNvSpPr/>
          <p:nvPr/>
        </p:nvSpPr>
        <p:spPr>
          <a:xfrm>
            <a:off x="4477393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314126-A675-45EE-B9FB-AFEB1497EB64}"/>
              </a:ext>
            </a:extLst>
          </p:cNvPr>
          <p:cNvSpPr/>
          <p:nvPr/>
        </p:nvSpPr>
        <p:spPr>
          <a:xfrm>
            <a:off x="4477393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717EFD3-E9DF-443F-A9CB-916B12C6B7FC}"/>
              </a:ext>
            </a:extLst>
          </p:cNvPr>
          <p:cNvSpPr txBox="1"/>
          <p:nvPr/>
        </p:nvSpPr>
        <p:spPr>
          <a:xfrm>
            <a:off x="3170704" y="343868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0542563-4512-4077-A762-9CE46B781303}"/>
              </a:ext>
            </a:extLst>
          </p:cNvPr>
          <p:cNvSpPr txBox="1"/>
          <p:nvPr/>
        </p:nvSpPr>
        <p:spPr>
          <a:xfrm>
            <a:off x="3131375" y="509407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604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1676044" y="41352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15BD4C-D4A9-495F-9D50-3F116DE8D1B8}"/>
              </a:ext>
            </a:extLst>
          </p:cNvPr>
          <p:cNvSpPr/>
          <p:nvPr/>
        </p:nvSpPr>
        <p:spPr>
          <a:xfrm>
            <a:off x="875203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6D8683D-BDAD-44E4-9102-C99A5B08A2F2}"/>
              </a:ext>
            </a:extLst>
          </p:cNvPr>
          <p:cNvSpPr/>
          <p:nvPr/>
        </p:nvSpPr>
        <p:spPr>
          <a:xfrm>
            <a:off x="9112524" y="376170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4853FC-F0A0-4B18-9BB5-AAE308C7FB1B}"/>
              </a:ext>
            </a:extLst>
          </p:cNvPr>
          <p:cNvSpPr/>
          <p:nvPr/>
        </p:nvSpPr>
        <p:spPr>
          <a:xfrm>
            <a:off x="947300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FE6FB21-670E-4404-A0E2-7989C1DA84A9}"/>
              </a:ext>
            </a:extLst>
          </p:cNvPr>
          <p:cNvSpPr/>
          <p:nvPr/>
        </p:nvSpPr>
        <p:spPr>
          <a:xfrm>
            <a:off x="8748152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1295D98-2CC7-40ED-97A4-2D65CE47A8D5}"/>
              </a:ext>
            </a:extLst>
          </p:cNvPr>
          <p:cNvSpPr/>
          <p:nvPr/>
        </p:nvSpPr>
        <p:spPr>
          <a:xfrm>
            <a:off x="9108637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A89549-7D99-41E4-BC40-32FC76732EA4}"/>
              </a:ext>
            </a:extLst>
          </p:cNvPr>
          <p:cNvSpPr/>
          <p:nvPr/>
        </p:nvSpPr>
        <p:spPr>
          <a:xfrm>
            <a:off x="9469122" y="4120659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0DB69DB-580A-42AB-8768-6F3BA9016B8B}"/>
              </a:ext>
            </a:extLst>
          </p:cNvPr>
          <p:cNvSpPr/>
          <p:nvPr/>
        </p:nvSpPr>
        <p:spPr>
          <a:xfrm>
            <a:off x="874815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2B826B-6B7D-4C11-802F-A191DE09B812}"/>
              </a:ext>
            </a:extLst>
          </p:cNvPr>
          <p:cNvSpPr/>
          <p:nvPr/>
        </p:nvSpPr>
        <p:spPr>
          <a:xfrm>
            <a:off x="9108637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58990C-4814-4EFF-97B1-52628D47FFB6}"/>
              </a:ext>
            </a:extLst>
          </p:cNvPr>
          <p:cNvSpPr/>
          <p:nvPr/>
        </p:nvSpPr>
        <p:spPr>
          <a:xfrm>
            <a:off x="946912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7E410D-ACD6-40D8-B100-E34610196C85}"/>
              </a:ext>
            </a:extLst>
          </p:cNvPr>
          <p:cNvSpPr/>
          <p:nvPr/>
        </p:nvSpPr>
        <p:spPr>
          <a:xfrm>
            <a:off x="983209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2C2676-5E7D-4224-B956-4E631D9282AD}"/>
              </a:ext>
            </a:extLst>
          </p:cNvPr>
          <p:cNvSpPr/>
          <p:nvPr/>
        </p:nvSpPr>
        <p:spPr>
          <a:xfrm>
            <a:off x="1019257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3B091A1-C329-4754-870F-3C7D0D66A884}"/>
              </a:ext>
            </a:extLst>
          </p:cNvPr>
          <p:cNvSpPr/>
          <p:nvPr/>
        </p:nvSpPr>
        <p:spPr>
          <a:xfrm>
            <a:off x="1055306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E1D3EF4-76C6-4C1B-8E64-07B1454F1CF7}"/>
              </a:ext>
            </a:extLst>
          </p:cNvPr>
          <p:cNvSpPr/>
          <p:nvPr/>
        </p:nvSpPr>
        <p:spPr>
          <a:xfrm>
            <a:off x="98320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98DF342-B7A5-48D1-A3EC-40B9485386C7}"/>
              </a:ext>
            </a:extLst>
          </p:cNvPr>
          <p:cNvSpPr/>
          <p:nvPr/>
        </p:nvSpPr>
        <p:spPr>
          <a:xfrm>
            <a:off x="1019257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1F3FA8C-E785-47FC-8491-EFCE7CA2C7C9}"/>
              </a:ext>
            </a:extLst>
          </p:cNvPr>
          <p:cNvSpPr/>
          <p:nvPr/>
        </p:nvSpPr>
        <p:spPr>
          <a:xfrm>
            <a:off x="1055306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F9C18BD-EF81-47C4-B3E3-382A9AC19B7A}"/>
              </a:ext>
            </a:extLst>
          </p:cNvPr>
          <p:cNvSpPr/>
          <p:nvPr/>
        </p:nvSpPr>
        <p:spPr>
          <a:xfrm>
            <a:off x="9832094" y="448267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5C2FFA-183C-4687-AF67-E63D44D69219}"/>
              </a:ext>
            </a:extLst>
          </p:cNvPr>
          <p:cNvSpPr/>
          <p:nvPr/>
        </p:nvSpPr>
        <p:spPr>
          <a:xfrm>
            <a:off x="1019257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2C1A25-0713-409D-943E-837AC0503885}"/>
              </a:ext>
            </a:extLst>
          </p:cNvPr>
          <p:cNvSpPr/>
          <p:nvPr/>
        </p:nvSpPr>
        <p:spPr>
          <a:xfrm>
            <a:off x="1055306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6DF53E8-9BA9-4144-96A1-FE77FDFB6BA2}"/>
              </a:ext>
            </a:extLst>
          </p:cNvPr>
          <p:cNvSpPr/>
          <p:nvPr/>
        </p:nvSpPr>
        <p:spPr>
          <a:xfrm>
            <a:off x="10908147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902147A-A262-4C67-9707-A9D50777E021}"/>
              </a:ext>
            </a:extLst>
          </p:cNvPr>
          <p:cNvSpPr/>
          <p:nvPr/>
        </p:nvSpPr>
        <p:spPr>
          <a:xfrm>
            <a:off x="109081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FF3772-0AEB-47B5-BAEF-B46E9A26884F}"/>
              </a:ext>
            </a:extLst>
          </p:cNvPr>
          <p:cNvSpPr/>
          <p:nvPr/>
        </p:nvSpPr>
        <p:spPr>
          <a:xfrm>
            <a:off x="109081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06CD57-9479-4FD8-8064-C63834375CFF}"/>
              </a:ext>
            </a:extLst>
          </p:cNvPr>
          <p:cNvSpPr txBox="1"/>
          <p:nvPr/>
        </p:nvSpPr>
        <p:spPr>
          <a:xfrm>
            <a:off x="9601458" y="33097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7FDD83-1A7E-42F5-8B4C-18E40FCBF16C}"/>
              </a:ext>
            </a:extLst>
          </p:cNvPr>
          <p:cNvSpPr txBox="1"/>
          <p:nvPr/>
        </p:nvSpPr>
        <p:spPr>
          <a:xfrm>
            <a:off x="9562129" y="49651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F23D9B-B21F-42A5-B58D-A1E9C8945FC5}"/>
              </a:ext>
            </a:extLst>
          </p:cNvPr>
          <p:cNvSpPr/>
          <p:nvPr/>
        </p:nvSpPr>
        <p:spPr>
          <a:xfrm>
            <a:off x="228561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F992DEA-1009-4CD8-A2A0-518D8989162F}"/>
              </a:ext>
            </a:extLst>
          </p:cNvPr>
          <p:cNvSpPr/>
          <p:nvPr/>
        </p:nvSpPr>
        <p:spPr>
          <a:xfrm>
            <a:off x="2646099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2856219-A7B8-4834-A157-B8650F0CF7A7}"/>
              </a:ext>
            </a:extLst>
          </p:cNvPr>
          <p:cNvSpPr/>
          <p:nvPr/>
        </p:nvSpPr>
        <p:spPr>
          <a:xfrm>
            <a:off x="300658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AC6C99F-C45B-47D0-8E15-13E1967D506E}"/>
              </a:ext>
            </a:extLst>
          </p:cNvPr>
          <p:cNvSpPr/>
          <p:nvPr/>
        </p:nvSpPr>
        <p:spPr>
          <a:xfrm>
            <a:off x="229051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B3A7DA-85C4-4325-B858-BDF644853635}"/>
              </a:ext>
            </a:extLst>
          </p:cNvPr>
          <p:cNvSpPr/>
          <p:nvPr/>
        </p:nvSpPr>
        <p:spPr>
          <a:xfrm>
            <a:off x="2651004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0B812B-FEED-46CA-8B77-285C8A0FDD80}"/>
              </a:ext>
            </a:extLst>
          </p:cNvPr>
          <p:cNvSpPr/>
          <p:nvPr/>
        </p:nvSpPr>
        <p:spPr>
          <a:xfrm>
            <a:off x="301148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E24108-357F-4A76-A491-BA268C236E84}"/>
              </a:ext>
            </a:extLst>
          </p:cNvPr>
          <p:cNvSpPr/>
          <p:nvPr/>
        </p:nvSpPr>
        <p:spPr>
          <a:xfrm>
            <a:off x="229051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DDB0FC-93CC-4C4A-83ED-3E5AD0CD13EE}"/>
              </a:ext>
            </a:extLst>
          </p:cNvPr>
          <p:cNvSpPr/>
          <p:nvPr/>
        </p:nvSpPr>
        <p:spPr>
          <a:xfrm>
            <a:off x="2651004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D8EDB1C-E2F6-41C8-9A2E-9C17BC662E68}"/>
              </a:ext>
            </a:extLst>
          </p:cNvPr>
          <p:cNvSpPr/>
          <p:nvPr/>
        </p:nvSpPr>
        <p:spPr>
          <a:xfrm>
            <a:off x="301148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FE0976C-5789-4195-B870-52F5937E8601}"/>
              </a:ext>
            </a:extLst>
          </p:cNvPr>
          <p:cNvSpPr/>
          <p:nvPr/>
        </p:nvSpPr>
        <p:spPr>
          <a:xfrm>
            <a:off x="338325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E931C5-79A0-49BC-BC14-B10130B02499}"/>
              </a:ext>
            </a:extLst>
          </p:cNvPr>
          <p:cNvSpPr/>
          <p:nvPr/>
        </p:nvSpPr>
        <p:spPr>
          <a:xfrm>
            <a:off x="3743738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FDD21EB-9054-49D4-AFD8-EFE6C3B2C793}"/>
              </a:ext>
            </a:extLst>
          </p:cNvPr>
          <p:cNvSpPr/>
          <p:nvPr/>
        </p:nvSpPr>
        <p:spPr>
          <a:xfrm>
            <a:off x="410422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212845-9EB2-47AF-B7A5-9C3B37109134}"/>
              </a:ext>
            </a:extLst>
          </p:cNvPr>
          <p:cNvSpPr/>
          <p:nvPr/>
        </p:nvSpPr>
        <p:spPr>
          <a:xfrm>
            <a:off x="338325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AA59FE-556E-40A9-85B5-8706B651D383}"/>
              </a:ext>
            </a:extLst>
          </p:cNvPr>
          <p:cNvSpPr/>
          <p:nvPr/>
        </p:nvSpPr>
        <p:spPr>
          <a:xfrm>
            <a:off x="3743738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4FD6E84-73D7-4774-9543-BE66E2A990C7}"/>
              </a:ext>
            </a:extLst>
          </p:cNvPr>
          <p:cNvSpPr/>
          <p:nvPr/>
        </p:nvSpPr>
        <p:spPr>
          <a:xfrm>
            <a:off x="410422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C0A69F-75D0-4388-99BF-99D06BC9B201}"/>
              </a:ext>
            </a:extLst>
          </p:cNvPr>
          <p:cNvSpPr/>
          <p:nvPr/>
        </p:nvSpPr>
        <p:spPr>
          <a:xfrm>
            <a:off x="338325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A04CB-3710-4701-B8BA-7A7F2303CD22}"/>
              </a:ext>
            </a:extLst>
          </p:cNvPr>
          <p:cNvSpPr/>
          <p:nvPr/>
        </p:nvSpPr>
        <p:spPr>
          <a:xfrm>
            <a:off x="3743738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0025FF9-BDFA-4627-875D-D713830E74F1}"/>
              </a:ext>
            </a:extLst>
          </p:cNvPr>
          <p:cNvSpPr/>
          <p:nvPr/>
        </p:nvSpPr>
        <p:spPr>
          <a:xfrm>
            <a:off x="410422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51C68-A3E1-4588-9158-04A658CCD27E}"/>
              </a:ext>
            </a:extLst>
          </p:cNvPr>
          <p:cNvSpPr/>
          <p:nvPr/>
        </p:nvSpPr>
        <p:spPr>
          <a:xfrm>
            <a:off x="4459306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06A4E8-E8B5-4880-97D5-4DB17ED42FE4}"/>
              </a:ext>
            </a:extLst>
          </p:cNvPr>
          <p:cNvSpPr/>
          <p:nvPr/>
        </p:nvSpPr>
        <p:spPr>
          <a:xfrm>
            <a:off x="4459306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69ADFE-24D0-410D-9569-B6482BB17001}"/>
              </a:ext>
            </a:extLst>
          </p:cNvPr>
          <p:cNvSpPr/>
          <p:nvPr/>
        </p:nvSpPr>
        <p:spPr>
          <a:xfrm>
            <a:off x="4459306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CBE5782-1750-4F13-A026-6018D6779F07}"/>
              </a:ext>
            </a:extLst>
          </p:cNvPr>
          <p:cNvSpPr/>
          <p:nvPr/>
        </p:nvSpPr>
        <p:spPr>
          <a:xfrm>
            <a:off x="534648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80DE2-4BE7-475D-A8A2-9F410C4AE1E6}"/>
              </a:ext>
            </a:extLst>
          </p:cNvPr>
          <p:cNvSpPr/>
          <p:nvPr/>
        </p:nvSpPr>
        <p:spPr>
          <a:xfrm>
            <a:off x="5706969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7E27CAE-C7FE-4D71-95E0-39DBAB361D5E}"/>
              </a:ext>
            </a:extLst>
          </p:cNvPr>
          <p:cNvSpPr/>
          <p:nvPr/>
        </p:nvSpPr>
        <p:spPr>
          <a:xfrm>
            <a:off x="606745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865D56-571B-4AAF-BDA3-9DFC4B845F32}"/>
              </a:ext>
            </a:extLst>
          </p:cNvPr>
          <p:cNvSpPr/>
          <p:nvPr/>
        </p:nvSpPr>
        <p:spPr>
          <a:xfrm>
            <a:off x="642253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1A66D20-7157-4FC5-8D44-9A7694C703E7}"/>
              </a:ext>
            </a:extLst>
          </p:cNvPr>
          <p:cNvSpPr/>
          <p:nvPr/>
        </p:nvSpPr>
        <p:spPr>
          <a:xfrm>
            <a:off x="6783022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1FCD5C1-9AB1-4163-92AD-FDC47F802D3C}"/>
              </a:ext>
            </a:extLst>
          </p:cNvPr>
          <p:cNvSpPr/>
          <p:nvPr/>
        </p:nvSpPr>
        <p:spPr>
          <a:xfrm>
            <a:off x="714350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50CBCBF-448A-4658-A8A9-C6AB85C1E060}"/>
              </a:ext>
            </a:extLst>
          </p:cNvPr>
          <p:cNvSpPr/>
          <p:nvPr/>
        </p:nvSpPr>
        <p:spPr>
          <a:xfrm>
            <a:off x="7513116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CB23C0-7C05-4982-A4F6-E0B8A3DD38A9}"/>
              </a:ext>
            </a:extLst>
          </p:cNvPr>
          <p:cNvSpPr txBox="1"/>
          <p:nvPr/>
        </p:nvSpPr>
        <p:spPr>
          <a:xfrm>
            <a:off x="4466850" y="141605"/>
            <a:ext cx="125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8CF74B2-9746-45B2-BC81-222D70C89C5A}"/>
              </a:ext>
            </a:extLst>
          </p:cNvPr>
          <p:cNvSpPr txBox="1"/>
          <p:nvPr/>
        </p:nvSpPr>
        <p:spPr>
          <a:xfrm>
            <a:off x="6083392" y="529421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EAEB849-44DF-4B45-9E97-CD5EA6BD9440}"/>
              </a:ext>
            </a:extLst>
          </p:cNvPr>
          <p:cNvSpPr txBox="1"/>
          <p:nvPr/>
        </p:nvSpPr>
        <p:spPr>
          <a:xfrm>
            <a:off x="2437022" y="484162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B78C3BC-C225-438A-88DA-44E0BBB89CB8}"/>
              </a:ext>
            </a:extLst>
          </p:cNvPr>
          <p:cNvSpPr/>
          <p:nvPr/>
        </p:nvSpPr>
        <p:spPr>
          <a:xfrm>
            <a:off x="29485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470487-B180-4F45-8F78-808B295B36AC}"/>
              </a:ext>
            </a:extLst>
          </p:cNvPr>
          <p:cNvSpPr/>
          <p:nvPr/>
        </p:nvSpPr>
        <p:spPr>
          <a:xfrm>
            <a:off x="655340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3325084-D28E-42A7-9249-6C13DF1A96AB}"/>
              </a:ext>
            </a:extLst>
          </p:cNvPr>
          <p:cNvSpPr/>
          <p:nvPr/>
        </p:nvSpPr>
        <p:spPr>
          <a:xfrm>
            <a:off x="101582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BE32B63-D2CB-4BA3-8B83-9AB361C90EBB}"/>
              </a:ext>
            </a:extLst>
          </p:cNvPr>
          <p:cNvSpPr/>
          <p:nvPr/>
        </p:nvSpPr>
        <p:spPr>
          <a:xfrm>
            <a:off x="29485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F9451BD-99D6-48A2-AA27-491F9C169B75}"/>
              </a:ext>
            </a:extLst>
          </p:cNvPr>
          <p:cNvSpPr/>
          <p:nvPr/>
        </p:nvSpPr>
        <p:spPr>
          <a:xfrm>
            <a:off x="655340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A6254CE-4A59-44A1-B8D5-702404CCE727}"/>
              </a:ext>
            </a:extLst>
          </p:cNvPr>
          <p:cNvSpPr/>
          <p:nvPr/>
        </p:nvSpPr>
        <p:spPr>
          <a:xfrm>
            <a:off x="101582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F81129-22C5-48D7-88AC-9C6B06836F9E}"/>
              </a:ext>
            </a:extLst>
          </p:cNvPr>
          <p:cNvSpPr/>
          <p:nvPr/>
        </p:nvSpPr>
        <p:spPr>
          <a:xfrm>
            <a:off x="29485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1298FB-428D-4B48-B8E4-2862893D4C4D}"/>
              </a:ext>
            </a:extLst>
          </p:cNvPr>
          <p:cNvSpPr/>
          <p:nvPr/>
        </p:nvSpPr>
        <p:spPr>
          <a:xfrm>
            <a:off x="655340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D574274-FCDB-479E-806E-7E75042F16B7}"/>
              </a:ext>
            </a:extLst>
          </p:cNvPr>
          <p:cNvSpPr/>
          <p:nvPr/>
        </p:nvSpPr>
        <p:spPr>
          <a:xfrm>
            <a:off x="101582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5FB1B3-3CFC-4026-9C6E-D4D1ACC00877}"/>
              </a:ext>
            </a:extLst>
          </p:cNvPr>
          <p:cNvSpPr txBox="1"/>
          <p:nvPr/>
        </p:nvSpPr>
        <p:spPr>
          <a:xfrm>
            <a:off x="560107" y="642304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530D79-1463-4B86-8E1F-1FE27123E698}"/>
              </a:ext>
            </a:extLst>
          </p:cNvPr>
          <p:cNvSpPr txBox="1"/>
          <p:nvPr/>
        </p:nvSpPr>
        <p:spPr>
          <a:xfrm>
            <a:off x="1267329" y="31533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0B9B1E-4740-4D43-8B98-98F26C714177}"/>
              </a:ext>
            </a:extLst>
          </p:cNvPr>
          <p:cNvSpPr txBox="1"/>
          <p:nvPr/>
        </p:nvSpPr>
        <p:spPr>
          <a:xfrm>
            <a:off x="1938859" y="3093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066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1610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7659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3707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0982" y="33834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269830" y="33750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58593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695538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15874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59101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6951502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1198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59101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6951502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1198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640243" y="300813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732887" y="452706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19929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559782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092026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255703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658011" y="61677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F04C14-BD08-4476-992F-09538B5F698A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048E7A-6DB1-41A6-8D0A-7F832768CC0B}"/>
              </a:ext>
            </a:extLst>
          </p:cNvPr>
          <p:cNvSpPr txBox="1"/>
          <p:nvPr/>
        </p:nvSpPr>
        <p:spPr>
          <a:xfrm>
            <a:off x="10658011" y="64713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BBAD35-798C-43B9-88EC-E3935B6D65D6}"/>
              </a:ext>
            </a:extLst>
          </p:cNvPr>
          <p:cNvSpPr txBox="1"/>
          <p:nvPr/>
        </p:nvSpPr>
        <p:spPr>
          <a:xfrm>
            <a:off x="10351683" y="33995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5089F4-7419-4D74-A995-146CDDF07EC1}"/>
              </a:ext>
            </a:extLst>
          </p:cNvPr>
          <p:cNvSpPr/>
          <p:nvPr/>
        </p:nvSpPr>
        <p:spPr>
          <a:xfrm>
            <a:off x="662130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582242-2B5B-4586-A6F2-1E3F3E34CA36}"/>
              </a:ext>
            </a:extLst>
          </p:cNvPr>
          <p:cNvSpPr/>
          <p:nvPr/>
        </p:nvSpPr>
        <p:spPr>
          <a:xfrm>
            <a:off x="699075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B47511D-238F-43F6-95B7-EA38A6F55634}"/>
              </a:ext>
            </a:extLst>
          </p:cNvPr>
          <p:cNvSpPr/>
          <p:nvPr/>
        </p:nvSpPr>
        <p:spPr>
          <a:xfrm>
            <a:off x="7351244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948D9A9-44E4-41CC-AD93-A3064F666CC6}"/>
              </a:ext>
            </a:extLst>
          </p:cNvPr>
          <p:cNvSpPr/>
          <p:nvPr/>
        </p:nvSpPr>
        <p:spPr>
          <a:xfrm>
            <a:off x="662638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59D3E4-2C4E-4224-8374-E4DE96A05A7C}"/>
              </a:ext>
            </a:extLst>
          </p:cNvPr>
          <p:cNvSpPr/>
          <p:nvPr/>
        </p:nvSpPr>
        <p:spPr>
          <a:xfrm>
            <a:off x="6986872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A333AF-BDBE-48B5-A4E4-977998AE905F}"/>
              </a:ext>
            </a:extLst>
          </p:cNvPr>
          <p:cNvSpPr/>
          <p:nvPr/>
        </p:nvSpPr>
        <p:spPr>
          <a:xfrm>
            <a:off x="734735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B1F9FC-4F9D-4AD4-A4E9-DB48F3E13300}"/>
              </a:ext>
            </a:extLst>
          </p:cNvPr>
          <p:cNvSpPr/>
          <p:nvPr/>
        </p:nvSpPr>
        <p:spPr>
          <a:xfrm>
            <a:off x="662638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FE5FF1-50BD-4579-8D27-382378440C88}"/>
              </a:ext>
            </a:extLst>
          </p:cNvPr>
          <p:cNvSpPr/>
          <p:nvPr/>
        </p:nvSpPr>
        <p:spPr>
          <a:xfrm>
            <a:off x="6986872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9E629E-455C-4128-8007-6A556ED07716}"/>
              </a:ext>
            </a:extLst>
          </p:cNvPr>
          <p:cNvSpPr/>
          <p:nvPr/>
        </p:nvSpPr>
        <p:spPr>
          <a:xfrm>
            <a:off x="734735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5AE74-3290-4947-9981-EE2F9A541286}"/>
              </a:ext>
            </a:extLst>
          </p:cNvPr>
          <p:cNvSpPr txBox="1"/>
          <p:nvPr/>
        </p:nvSpPr>
        <p:spPr>
          <a:xfrm>
            <a:off x="6675613" y="50084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019DA0-872A-484C-AB62-E3F546E07650}"/>
              </a:ext>
            </a:extLst>
          </p:cNvPr>
          <p:cNvSpPr txBox="1"/>
          <p:nvPr/>
        </p:nvSpPr>
        <p:spPr>
          <a:xfrm>
            <a:off x="6768257" y="652742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2BCC108-8F8D-44E7-98ED-90C2C9313887}"/>
              </a:ext>
            </a:extLst>
          </p:cNvPr>
          <p:cNvSpPr/>
          <p:nvPr/>
        </p:nvSpPr>
        <p:spPr>
          <a:xfrm>
            <a:off x="483307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097233-2AEB-4068-BE64-65E4FC2BB532}"/>
              </a:ext>
            </a:extLst>
          </p:cNvPr>
          <p:cNvSpPr/>
          <p:nvPr/>
        </p:nvSpPr>
        <p:spPr>
          <a:xfrm>
            <a:off x="5193561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7146CB-C323-4C9F-8E13-D7138DC4ABE9}"/>
              </a:ext>
            </a:extLst>
          </p:cNvPr>
          <p:cNvSpPr/>
          <p:nvPr/>
        </p:nvSpPr>
        <p:spPr>
          <a:xfrm>
            <a:off x="555404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367E925-DE7E-417E-A96D-844648F6655E}"/>
              </a:ext>
            </a:extLst>
          </p:cNvPr>
          <p:cNvSpPr/>
          <p:nvPr/>
        </p:nvSpPr>
        <p:spPr>
          <a:xfrm>
            <a:off x="482901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34ED6B-D3AF-47A8-9315-E3AFF68A221B}"/>
              </a:ext>
            </a:extLst>
          </p:cNvPr>
          <p:cNvSpPr/>
          <p:nvPr/>
        </p:nvSpPr>
        <p:spPr>
          <a:xfrm>
            <a:off x="5189501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FF9FEA-51BA-4AC2-93BF-BB19AB890D72}"/>
              </a:ext>
            </a:extLst>
          </p:cNvPr>
          <p:cNvSpPr/>
          <p:nvPr/>
        </p:nvSpPr>
        <p:spPr>
          <a:xfrm>
            <a:off x="554998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1EF2BC-96EE-450B-AC35-F907D6FEE03A}"/>
              </a:ext>
            </a:extLst>
          </p:cNvPr>
          <p:cNvSpPr/>
          <p:nvPr/>
        </p:nvSpPr>
        <p:spPr>
          <a:xfrm>
            <a:off x="482901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8EF9933-A947-4A85-AC60-D507C0FA37A7}"/>
              </a:ext>
            </a:extLst>
          </p:cNvPr>
          <p:cNvSpPr/>
          <p:nvPr/>
        </p:nvSpPr>
        <p:spPr>
          <a:xfrm>
            <a:off x="5189501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3FE6CC-DA67-48D5-8E09-06C0224E9D38}"/>
              </a:ext>
            </a:extLst>
          </p:cNvPr>
          <p:cNvSpPr/>
          <p:nvPr/>
        </p:nvSpPr>
        <p:spPr>
          <a:xfrm>
            <a:off x="554998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4BACA98-B6ED-4AD6-9745-54DCF8752DE6}"/>
              </a:ext>
            </a:extLst>
          </p:cNvPr>
          <p:cNvSpPr/>
          <p:nvPr/>
        </p:nvSpPr>
        <p:spPr>
          <a:xfrm>
            <a:off x="482901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92FD9-B9C2-48B0-9581-7990D1D7E7E5}"/>
              </a:ext>
            </a:extLst>
          </p:cNvPr>
          <p:cNvSpPr/>
          <p:nvPr/>
        </p:nvSpPr>
        <p:spPr>
          <a:xfrm>
            <a:off x="5189501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AB4F80-5EA9-47ED-8243-2494B748CB34}"/>
              </a:ext>
            </a:extLst>
          </p:cNvPr>
          <p:cNvSpPr/>
          <p:nvPr/>
        </p:nvSpPr>
        <p:spPr>
          <a:xfrm>
            <a:off x="554998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63954CE-717C-452E-A15F-0D6D5F4DFFB8}"/>
              </a:ext>
            </a:extLst>
          </p:cNvPr>
          <p:cNvSpPr/>
          <p:nvPr/>
        </p:nvSpPr>
        <p:spPr>
          <a:xfrm>
            <a:off x="482901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1767DB3-68BD-48D9-B6CF-CCBA82AA43D7}"/>
              </a:ext>
            </a:extLst>
          </p:cNvPr>
          <p:cNvSpPr/>
          <p:nvPr/>
        </p:nvSpPr>
        <p:spPr>
          <a:xfrm>
            <a:off x="5189501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F27296-7009-4FF1-ABF2-474E7F36557D}"/>
              </a:ext>
            </a:extLst>
          </p:cNvPr>
          <p:cNvSpPr/>
          <p:nvPr/>
        </p:nvSpPr>
        <p:spPr>
          <a:xfrm>
            <a:off x="554998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5719F6C-56EB-40FB-913E-46F00D7AC1B3}"/>
              </a:ext>
            </a:extLst>
          </p:cNvPr>
          <p:cNvSpPr/>
          <p:nvPr/>
        </p:nvSpPr>
        <p:spPr>
          <a:xfrm>
            <a:off x="482901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75859D-3333-41E0-A8AD-DE74756238D0}"/>
              </a:ext>
            </a:extLst>
          </p:cNvPr>
          <p:cNvSpPr/>
          <p:nvPr/>
        </p:nvSpPr>
        <p:spPr>
          <a:xfrm>
            <a:off x="5189501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C52B24-0945-4769-8CEF-E9020D509B98}"/>
              </a:ext>
            </a:extLst>
          </p:cNvPr>
          <p:cNvSpPr/>
          <p:nvPr/>
        </p:nvSpPr>
        <p:spPr>
          <a:xfrm>
            <a:off x="554998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6E1E823-829D-4444-9D6E-02746F9080AE}"/>
              </a:ext>
            </a:extLst>
          </p:cNvPr>
          <p:cNvSpPr/>
          <p:nvPr/>
        </p:nvSpPr>
        <p:spPr>
          <a:xfrm>
            <a:off x="482901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D96E73E-C662-4E24-8510-9D9CE41B872F}"/>
              </a:ext>
            </a:extLst>
          </p:cNvPr>
          <p:cNvSpPr/>
          <p:nvPr/>
        </p:nvSpPr>
        <p:spPr>
          <a:xfrm>
            <a:off x="5189501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6893331-A0D0-4560-A35D-65A0030D8E7C}"/>
              </a:ext>
            </a:extLst>
          </p:cNvPr>
          <p:cNvSpPr/>
          <p:nvPr/>
        </p:nvSpPr>
        <p:spPr>
          <a:xfrm>
            <a:off x="554998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D9FA241-3286-4CDB-BF74-2FDF384B6E29}"/>
              </a:ext>
            </a:extLst>
          </p:cNvPr>
          <p:cNvSpPr/>
          <p:nvPr/>
        </p:nvSpPr>
        <p:spPr>
          <a:xfrm>
            <a:off x="483227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9DB2567-3C72-459C-9FEC-4F1E8E3C6B4D}"/>
              </a:ext>
            </a:extLst>
          </p:cNvPr>
          <p:cNvSpPr/>
          <p:nvPr/>
        </p:nvSpPr>
        <p:spPr>
          <a:xfrm>
            <a:off x="5192755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80F2A46-EC08-47A0-8DB3-FE32E1402E65}"/>
              </a:ext>
            </a:extLst>
          </p:cNvPr>
          <p:cNvSpPr/>
          <p:nvPr/>
        </p:nvSpPr>
        <p:spPr>
          <a:xfrm>
            <a:off x="555324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9191BD9-C12F-42DF-8504-4C34EFD04BB9}"/>
              </a:ext>
            </a:extLst>
          </p:cNvPr>
          <p:cNvSpPr txBox="1"/>
          <p:nvPr/>
        </p:nvSpPr>
        <p:spPr>
          <a:xfrm>
            <a:off x="4559475" y="661171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5D7A7-AFE1-42B7-8E1B-82FB2497FF09}"/>
              </a:ext>
            </a:extLst>
          </p:cNvPr>
          <p:cNvSpPr txBox="1"/>
          <p:nvPr/>
        </p:nvSpPr>
        <p:spPr>
          <a:xfrm>
            <a:off x="4816265" y="33980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3A670FD-A336-45F4-BB1F-20F7EE361689}"/>
              </a:ext>
            </a:extLst>
          </p:cNvPr>
          <p:cNvSpPr/>
          <p:nvPr/>
        </p:nvSpPr>
        <p:spPr>
          <a:xfrm>
            <a:off x="9121052" y="552401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2697101-03DC-4E52-8AD9-4027F6987A21}"/>
              </a:ext>
            </a:extLst>
          </p:cNvPr>
          <p:cNvSpPr txBox="1"/>
          <p:nvPr/>
        </p:nvSpPr>
        <p:spPr>
          <a:xfrm>
            <a:off x="9062715" y="514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317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20639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56688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92736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128785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164833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200882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236930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272979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211302" y="4184903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211302" y="4545388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211302" y="4905873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211302" y="5266358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211302" y="5626843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211302" y="5987328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1237442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DC31BC-4B4D-4DF1-A976-D3F4B81C93E7}"/>
              </a:ext>
            </a:extLst>
          </p:cNvPr>
          <p:cNvSpPr/>
          <p:nvPr/>
        </p:nvSpPr>
        <p:spPr>
          <a:xfrm>
            <a:off x="8088725" y="4268381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BCA3A03-C864-4DBC-8C28-93F8E3D91578}"/>
              </a:ext>
            </a:extLst>
          </p:cNvPr>
          <p:cNvSpPr txBox="1"/>
          <p:nvPr/>
        </p:nvSpPr>
        <p:spPr>
          <a:xfrm>
            <a:off x="10037742" y="382273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8C747D-1EA6-49CB-A04F-503D0A395AC7}"/>
              </a:ext>
            </a:extLst>
          </p:cNvPr>
          <p:cNvSpPr/>
          <p:nvPr/>
        </p:nvSpPr>
        <p:spPr>
          <a:xfrm>
            <a:off x="824701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2C0D545-FDB1-4BC2-A19C-27233AEEECA5}"/>
              </a:ext>
            </a:extLst>
          </p:cNvPr>
          <p:cNvSpPr/>
          <p:nvPr/>
        </p:nvSpPr>
        <p:spPr>
          <a:xfrm>
            <a:off x="860750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7F998F8-6DA8-489F-80C7-1340D08C09A1}"/>
              </a:ext>
            </a:extLst>
          </p:cNvPr>
          <p:cNvSpPr/>
          <p:nvPr/>
        </p:nvSpPr>
        <p:spPr>
          <a:xfrm>
            <a:off x="896798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4EFA4AB-1342-4EFB-8EBF-300CCFC96F7D}"/>
              </a:ext>
            </a:extLst>
          </p:cNvPr>
          <p:cNvSpPr/>
          <p:nvPr/>
        </p:nvSpPr>
        <p:spPr>
          <a:xfrm>
            <a:off x="932847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660A518-0614-4BCC-AE72-6D8D8800EEDA}"/>
              </a:ext>
            </a:extLst>
          </p:cNvPr>
          <p:cNvSpPr/>
          <p:nvPr/>
        </p:nvSpPr>
        <p:spPr>
          <a:xfrm>
            <a:off x="968895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27BD2C3-76FD-49FA-8BFD-C87481D16B0E}"/>
              </a:ext>
            </a:extLst>
          </p:cNvPr>
          <p:cNvSpPr/>
          <p:nvPr/>
        </p:nvSpPr>
        <p:spPr>
          <a:xfrm>
            <a:off x="1004944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96B6FC-1249-487E-9BF5-E26DFA060761}"/>
              </a:ext>
            </a:extLst>
          </p:cNvPr>
          <p:cNvSpPr/>
          <p:nvPr/>
        </p:nvSpPr>
        <p:spPr>
          <a:xfrm>
            <a:off x="1040992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5F9173A-79F1-46EB-B3C2-7FF8540E3D39}"/>
              </a:ext>
            </a:extLst>
          </p:cNvPr>
          <p:cNvSpPr/>
          <p:nvPr/>
        </p:nvSpPr>
        <p:spPr>
          <a:xfrm>
            <a:off x="1077041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01BEDFD-6521-4368-9277-6E6A9D355ADA}"/>
              </a:ext>
            </a:extLst>
          </p:cNvPr>
          <p:cNvSpPr/>
          <p:nvPr/>
        </p:nvSpPr>
        <p:spPr>
          <a:xfrm>
            <a:off x="825192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28730A-5899-4C37-BD8E-78D619CB4920}"/>
              </a:ext>
            </a:extLst>
          </p:cNvPr>
          <p:cNvSpPr/>
          <p:nvPr/>
        </p:nvSpPr>
        <p:spPr>
          <a:xfrm>
            <a:off x="861240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56AA546-E94F-4A2C-BC8D-214E5AF84685}"/>
              </a:ext>
            </a:extLst>
          </p:cNvPr>
          <p:cNvSpPr/>
          <p:nvPr/>
        </p:nvSpPr>
        <p:spPr>
          <a:xfrm>
            <a:off x="897289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2C9B14-A4DA-4A9C-A519-4A8CCACDFDDF}"/>
              </a:ext>
            </a:extLst>
          </p:cNvPr>
          <p:cNvSpPr/>
          <p:nvPr/>
        </p:nvSpPr>
        <p:spPr>
          <a:xfrm>
            <a:off x="933337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B6FE5EA-2F56-4AEF-A363-E8FB38A0EC1F}"/>
              </a:ext>
            </a:extLst>
          </p:cNvPr>
          <p:cNvSpPr/>
          <p:nvPr/>
        </p:nvSpPr>
        <p:spPr>
          <a:xfrm>
            <a:off x="969386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CE47487-863B-49B2-974C-8AE9023189B6}"/>
              </a:ext>
            </a:extLst>
          </p:cNvPr>
          <p:cNvSpPr/>
          <p:nvPr/>
        </p:nvSpPr>
        <p:spPr>
          <a:xfrm>
            <a:off x="1005434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6412C7D-8135-4E6B-9504-32774BD29EA3}"/>
              </a:ext>
            </a:extLst>
          </p:cNvPr>
          <p:cNvSpPr/>
          <p:nvPr/>
        </p:nvSpPr>
        <p:spPr>
          <a:xfrm>
            <a:off x="1041483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17CAD4E-4E89-4605-8C18-6A457B43C778}"/>
              </a:ext>
            </a:extLst>
          </p:cNvPr>
          <p:cNvSpPr/>
          <p:nvPr/>
        </p:nvSpPr>
        <p:spPr>
          <a:xfrm>
            <a:off x="1077531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3A2B358-89B3-45F5-B066-219A37C81850}"/>
              </a:ext>
            </a:extLst>
          </p:cNvPr>
          <p:cNvSpPr/>
          <p:nvPr/>
        </p:nvSpPr>
        <p:spPr>
          <a:xfrm>
            <a:off x="825192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1C2B39-B4BC-4DC1-AC0A-A0DB585BEAE6}"/>
              </a:ext>
            </a:extLst>
          </p:cNvPr>
          <p:cNvSpPr/>
          <p:nvPr/>
        </p:nvSpPr>
        <p:spPr>
          <a:xfrm>
            <a:off x="860750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A3B58B-0482-4B43-A256-62DD136E3829}"/>
              </a:ext>
            </a:extLst>
          </p:cNvPr>
          <p:cNvSpPr/>
          <p:nvPr/>
        </p:nvSpPr>
        <p:spPr>
          <a:xfrm>
            <a:off x="897289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596995-363D-40E5-98D8-EEE97193DFA6}"/>
              </a:ext>
            </a:extLst>
          </p:cNvPr>
          <p:cNvSpPr/>
          <p:nvPr/>
        </p:nvSpPr>
        <p:spPr>
          <a:xfrm>
            <a:off x="933337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46A12ED-E19F-43D5-8C7A-B0C47845CB8C}"/>
              </a:ext>
            </a:extLst>
          </p:cNvPr>
          <p:cNvSpPr/>
          <p:nvPr/>
        </p:nvSpPr>
        <p:spPr>
          <a:xfrm>
            <a:off x="969386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1253E3A-AE4B-41DF-A0A9-2A446379664F}"/>
              </a:ext>
            </a:extLst>
          </p:cNvPr>
          <p:cNvSpPr/>
          <p:nvPr/>
        </p:nvSpPr>
        <p:spPr>
          <a:xfrm>
            <a:off x="1005434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1F58642-B05A-4DBA-A340-6F2F25290449}"/>
              </a:ext>
            </a:extLst>
          </p:cNvPr>
          <p:cNvSpPr/>
          <p:nvPr/>
        </p:nvSpPr>
        <p:spPr>
          <a:xfrm>
            <a:off x="1041483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5F3858-2B89-489D-B717-48A4F0153FB5}"/>
              </a:ext>
            </a:extLst>
          </p:cNvPr>
          <p:cNvSpPr/>
          <p:nvPr/>
        </p:nvSpPr>
        <p:spPr>
          <a:xfrm>
            <a:off x="1077531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8697200-AC5F-4873-8B34-7A478E00679D}"/>
              </a:ext>
            </a:extLst>
          </p:cNvPr>
          <p:cNvSpPr txBox="1"/>
          <p:nvPr/>
        </p:nvSpPr>
        <p:spPr>
          <a:xfrm>
            <a:off x="8067346" y="386927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A697ACE-FAC8-4B44-AA81-1354AEE9378B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190479C-6C35-40C0-8711-D3D5D6685AA5}"/>
              </a:ext>
            </a:extLst>
          </p:cNvPr>
          <p:cNvSpPr/>
          <p:nvPr/>
        </p:nvSpPr>
        <p:spPr>
          <a:xfrm>
            <a:off x="380005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38294768-7F0F-4088-938A-63AB24B5E84A}"/>
              </a:ext>
            </a:extLst>
          </p:cNvPr>
          <p:cNvSpPr/>
          <p:nvPr/>
        </p:nvSpPr>
        <p:spPr>
          <a:xfrm>
            <a:off x="416053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D155263-CFB1-4C9E-81CF-5E1F29A2FB43}"/>
              </a:ext>
            </a:extLst>
          </p:cNvPr>
          <p:cNvSpPr/>
          <p:nvPr/>
        </p:nvSpPr>
        <p:spPr>
          <a:xfrm>
            <a:off x="452102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2305CA-A598-4A53-A43D-BEE1B5E960EE}"/>
              </a:ext>
            </a:extLst>
          </p:cNvPr>
          <p:cNvSpPr/>
          <p:nvPr/>
        </p:nvSpPr>
        <p:spPr>
          <a:xfrm>
            <a:off x="488150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4BED2DC-CAD4-43F8-919C-603244D5C891}"/>
              </a:ext>
            </a:extLst>
          </p:cNvPr>
          <p:cNvSpPr/>
          <p:nvPr/>
        </p:nvSpPr>
        <p:spPr>
          <a:xfrm>
            <a:off x="524199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7D2496-FEB0-4D0A-8AEC-D2B2FF65BAFE}"/>
              </a:ext>
            </a:extLst>
          </p:cNvPr>
          <p:cNvSpPr/>
          <p:nvPr/>
        </p:nvSpPr>
        <p:spPr>
          <a:xfrm>
            <a:off x="560247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F42E00E-54E7-42BE-90E7-1953C3CC7584}"/>
              </a:ext>
            </a:extLst>
          </p:cNvPr>
          <p:cNvSpPr/>
          <p:nvPr/>
        </p:nvSpPr>
        <p:spPr>
          <a:xfrm>
            <a:off x="596296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2FB328-0844-4F3A-99AD-B76A6387B866}"/>
              </a:ext>
            </a:extLst>
          </p:cNvPr>
          <p:cNvSpPr/>
          <p:nvPr/>
        </p:nvSpPr>
        <p:spPr>
          <a:xfrm>
            <a:off x="632344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E59EC28E-0193-4ED3-B129-AE35FD0E1821}"/>
              </a:ext>
            </a:extLst>
          </p:cNvPr>
          <p:cNvGrpSpPr/>
          <p:nvPr/>
        </p:nvGrpSpPr>
        <p:grpSpPr>
          <a:xfrm>
            <a:off x="3804956" y="4184903"/>
            <a:ext cx="2883880" cy="360485"/>
            <a:chOff x="2748588" y="3562370"/>
            <a:chExt cx="2883880" cy="360485"/>
          </a:xfrm>
          <a:solidFill>
            <a:srgbClr val="CC99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1F71FC6-3D13-41C6-AAC4-E8A5CA98E0A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58F4F2A-F15D-4B8A-B98E-EA2BA7CA2C5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1162EA4-B0F4-4DD2-BEFB-BF4B0F483B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8264369-9DD0-4435-8CF5-658A2136B949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346567D-F609-4A45-B53A-9EDAEBD2117D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884FDC7-63D2-47A5-B2B9-FE8191BE253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64057634-9346-472D-A17F-3A03CEB0D31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471E4C6-D9D4-4508-BE97-40A5843512D4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BC41B35-29CD-483E-968A-AC9742027C74}"/>
              </a:ext>
            </a:extLst>
          </p:cNvPr>
          <p:cNvGrpSpPr/>
          <p:nvPr/>
        </p:nvGrpSpPr>
        <p:grpSpPr>
          <a:xfrm>
            <a:off x="3804956" y="4545388"/>
            <a:ext cx="2883880" cy="360485"/>
            <a:chOff x="2748588" y="3562370"/>
            <a:chExt cx="2883880" cy="360485"/>
          </a:xfrm>
          <a:solidFill>
            <a:srgbClr val="FF6600"/>
          </a:solidFill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101039-A963-41E1-8740-9C40B36859D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C7BD49-9D1C-45C4-9D7B-AF38BAA53BA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BC464B5-833F-4FFB-85D0-6B833343582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4F3796-DF2B-42B0-B560-BBD9A37AB81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9C28C63-8751-40C9-8015-B7A0C283C0D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A1A8950-8D61-464A-BEB6-6C148381789B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A2653296-6A84-47FC-9C9C-7EC3926C724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309A133-3688-4026-9688-63EDEB29112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BF78CE33-52B2-4BC8-B4D5-53FA12734DC5}"/>
              </a:ext>
            </a:extLst>
          </p:cNvPr>
          <p:cNvGrpSpPr/>
          <p:nvPr/>
        </p:nvGrpSpPr>
        <p:grpSpPr>
          <a:xfrm>
            <a:off x="3804956" y="4905873"/>
            <a:ext cx="2883880" cy="360485"/>
            <a:chOff x="2748588" y="3562370"/>
            <a:chExt cx="2883880" cy="360485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A1865FA-8283-4A43-8957-8EEBB5E6258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A224D78-F017-43CF-B6BD-901E535EB1D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A29340E-AB91-44FA-97B8-730D599260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3CF033A-0F2D-48B9-A635-B3AFE5DDBBA2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79ADA63-14D2-463F-B8CD-F40FC8E6A8D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EF81B1-7F91-4249-9A5E-4E5061661AC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32C046E-4A7E-4BA9-BA7D-52CC4C589D05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4F84B81-699C-42B3-8C3F-0B492664345D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2D84AF7C-B796-4FAC-9198-8D8C8B432C09}"/>
              </a:ext>
            </a:extLst>
          </p:cNvPr>
          <p:cNvGrpSpPr/>
          <p:nvPr/>
        </p:nvGrpSpPr>
        <p:grpSpPr>
          <a:xfrm>
            <a:off x="3804956" y="5266358"/>
            <a:ext cx="2883880" cy="360485"/>
            <a:chOff x="2748588" y="3562370"/>
            <a:chExt cx="2883880" cy="360485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1F77EC2-E4B1-4FF5-845E-CCE43BBF112C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E58013F-9079-4054-A667-223A110F376C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6F31575-07D2-495B-AA4B-265266468CB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B3CA6B8-5519-42F6-B730-756AD3344283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3B5757D-19D2-43A5-A706-FF7FDDE9F97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EA95C76-41AF-4E4E-B6FC-97574CC9581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D80879F4-6024-487D-8E06-486BF6B0ACF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EBEACA0A-8E96-413B-A1D0-7FE701A005E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7E96F-DCAE-4E36-A6B6-AC515C054141}"/>
              </a:ext>
            </a:extLst>
          </p:cNvPr>
          <p:cNvGrpSpPr/>
          <p:nvPr/>
        </p:nvGrpSpPr>
        <p:grpSpPr>
          <a:xfrm>
            <a:off x="3804956" y="5626843"/>
            <a:ext cx="2883880" cy="360485"/>
            <a:chOff x="2748588" y="3562370"/>
            <a:chExt cx="2883880" cy="360485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D0A5CCA-3050-4E1E-A3E8-AB6433E7B46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D641236-61ED-416F-9E86-CE202773DF4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24FA7C96-EDBA-4E34-B1AB-763E7E8FBB29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8F28E05-4C8B-417F-85AC-A672B0CC6B8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9FFB30D-66C7-4DDD-9880-D723CD1E4C97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84907D8-8EC0-412B-AA36-A30B72A8C47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6833745-74C0-4CC1-AD0D-95D0C1239FA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EC2BB70-3144-4975-804B-76E4C63F412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03FF3CBB-2573-461C-80BC-36EAC7B0EF66}"/>
              </a:ext>
            </a:extLst>
          </p:cNvPr>
          <p:cNvGrpSpPr/>
          <p:nvPr/>
        </p:nvGrpSpPr>
        <p:grpSpPr>
          <a:xfrm>
            <a:off x="3804956" y="5987328"/>
            <a:ext cx="2883880" cy="360485"/>
            <a:chOff x="2748588" y="3562370"/>
            <a:chExt cx="2883880" cy="360485"/>
          </a:xfrm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A2735D94-4255-4B1A-AD55-86200562D21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1A6D35F-3988-45DB-A721-57871EB22EEA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16301599-8F5C-402F-8B3F-7116270A2990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A3602A2-2CEF-4313-8BB3-7531CCB8BC9B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FDC3375-C69E-46C3-A809-64C1E7BB288E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8900471-538F-404C-A195-B097FB92C18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8F646C5-93C9-496B-80A5-4F428AD6B48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A8E7D9D-B308-433E-A43E-FD74B0C8457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DE93507A-D6F5-4B2B-A55D-9F65C4A26492}"/>
              </a:ext>
            </a:extLst>
          </p:cNvPr>
          <p:cNvSpPr txBox="1"/>
          <p:nvPr/>
        </p:nvSpPr>
        <p:spPr>
          <a:xfrm>
            <a:off x="4831096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090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3818529" y="4626845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6205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42254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8302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4351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21157" y="222227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585801" y="223765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21157" y="173165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488378" y="174194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1157" y="2720293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22200" y="272172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551574" y="196482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739185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775233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811282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847330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883379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919427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955476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991524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7396758" y="3798345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7396758" y="4158830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7396758" y="4519315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7396758" y="4879800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7396758" y="5240285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7396758" y="5600770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8422898" y="30081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-1517711" y="1561471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(10,5)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4765624" y="4181194"/>
            <a:ext cx="20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(10,100,100)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3976822" y="4785789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3981727" y="5155134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3981727" y="5515619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3680788" y="41492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2141328" y="118225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7F2085-0EE6-4CE0-8769-FC9A99C6AAB1}"/>
              </a:ext>
            </a:extLst>
          </p:cNvPr>
          <p:cNvSpPr txBox="1"/>
          <p:nvPr/>
        </p:nvSpPr>
        <p:spPr>
          <a:xfrm>
            <a:off x="4549095" y="5667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미니배치인 경우 코드 분석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3B9D0E-00B4-4F96-AE45-74D782A45E4A}"/>
              </a:ext>
            </a:extLst>
          </p:cNvPr>
          <p:cNvSpPr/>
          <p:nvPr/>
        </p:nvSpPr>
        <p:spPr>
          <a:xfrm>
            <a:off x="5621157" y="1264046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37B554B-42F1-44BA-8C07-7DE0281F8AAF}"/>
              </a:ext>
            </a:extLst>
          </p:cNvPr>
          <p:cNvSpPr txBox="1"/>
          <p:nvPr/>
        </p:nvSpPr>
        <p:spPr>
          <a:xfrm>
            <a:off x="4381682" y="127371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87A62DC-472F-48D0-9B61-9390904DE9E8}"/>
              </a:ext>
            </a:extLst>
          </p:cNvPr>
          <p:cNvSpPr/>
          <p:nvPr/>
        </p:nvSpPr>
        <p:spPr>
          <a:xfrm>
            <a:off x="5621157" y="85238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CDA7277-8930-4447-888E-E37A808C2759}"/>
              </a:ext>
            </a:extLst>
          </p:cNvPr>
          <p:cNvSpPr txBox="1"/>
          <p:nvPr/>
        </p:nvSpPr>
        <p:spPr>
          <a:xfrm>
            <a:off x="4237847" y="860657"/>
            <a:ext cx="14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A37ED7-6678-458E-AB0A-52A2C69BE353}"/>
              </a:ext>
            </a:extLst>
          </p:cNvPr>
          <p:cNvSpPr/>
          <p:nvPr/>
        </p:nvSpPr>
        <p:spPr>
          <a:xfrm>
            <a:off x="8058389" y="840769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A261D1-AD91-48F3-951C-25397DB43EEA}"/>
              </a:ext>
            </a:extLst>
          </p:cNvPr>
          <p:cNvSpPr txBox="1"/>
          <p:nvPr/>
        </p:nvSpPr>
        <p:spPr>
          <a:xfrm>
            <a:off x="6759636" y="878570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3B77F0F-658C-4DD1-B022-ECAABE37E96A}"/>
              </a:ext>
            </a:extLst>
          </p:cNvPr>
          <p:cNvSpPr/>
          <p:nvPr/>
        </p:nvSpPr>
        <p:spPr>
          <a:xfrm>
            <a:off x="123260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2F74E9-6BB8-4ABD-8D4C-EEAC995CFBAC}"/>
              </a:ext>
            </a:extLst>
          </p:cNvPr>
          <p:cNvSpPr/>
          <p:nvPr/>
        </p:nvSpPr>
        <p:spPr>
          <a:xfrm>
            <a:off x="159851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5F71F4-5617-463A-BB51-17C3BBDCAF0E}"/>
              </a:ext>
            </a:extLst>
          </p:cNvPr>
          <p:cNvSpPr/>
          <p:nvPr/>
        </p:nvSpPr>
        <p:spPr>
          <a:xfrm>
            <a:off x="14572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47EC0E-7958-4881-B945-BBE222EDD5B7}"/>
              </a:ext>
            </a:extLst>
          </p:cNvPr>
          <p:cNvSpPr/>
          <p:nvPr/>
        </p:nvSpPr>
        <p:spPr>
          <a:xfrm>
            <a:off x="506211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A6C3A91-8749-49EE-B6DC-3B9CAB3CBF97}"/>
              </a:ext>
            </a:extLst>
          </p:cNvPr>
          <p:cNvSpPr/>
          <p:nvPr/>
        </p:nvSpPr>
        <p:spPr>
          <a:xfrm>
            <a:off x="86669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9702924-B333-44CF-BA61-5076AEC1C2D7}"/>
              </a:ext>
            </a:extLst>
          </p:cNvPr>
          <p:cNvSpPr/>
          <p:nvPr/>
        </p:nvSpPr>
        <p:spPr>
          <a:xfrm>
            <a:off x="123260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389D90F-ABB3-464D-AD7F-1FD4F00A7225}"/>
              </a:ext>
            </a:extLst>
          </p:cNvPr>
          <p:cNvSpPr/>
          <p:nvPr/>
        </p:nvSpPr>
        <p:spPr>
          <a:xfrm>
            <a:off x="159851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418A810-5471-4D08-B697-B7AC5B337C43}"/>
              </a:ext>
            </a:extLst>
          </p:cNvPr>
          <p:cNvSpPr/>
          <p:nvPr/>
        </p:nvSpPr>
        <p:spPr>
          <a:xfrm>
            <a:off x="145726" y="3028506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44AAC24-9E35-4DA5-BF05-C8760AB0FAF0}"/>
              </a:ext>
            </a:extLst>
          </p:cNvPr>
          <p:cNvSpPr/>
          <p:nvPr/>
        </p:nvSpPr>
        <p:spPr>
          <a:xfrm>
            <a:off x="506211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9595D2-E338-4AB2-BEAB-3805856858FB}"/>
              </a:ext>
            </a:extLst>
          </p:cNvPr>
          <p:cNvSpPr/>
          <p:nvPr/>
        </p:nvSpPr>
        <p:spPr>
          <a:xfrm>
            <a:off x="86669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16D979A-1417-4D71-AA96-4BEEDF5538F0}"/>
              </a:ext>
            </a:extLst>
          </p:cNvPr>
          <p:cNvSpPr/>
          <p:nvPr/>
        </p:nvSpPr>
        <p:spPr>
          <a:xfrm>
            <a:off x="123260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12B2C75-BE49-4545-BE77-2454AEA61423}"/>
              </a:ext>
            </a:extLst>
          </p:cNvPr>
          <p:cNvSpPr/>
          <p:nvPr/>
        </p:nvSpPr>
        <p:spPr>
          <a:xfrm>
            <a:off x="159851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1C0881F-D354-43FE-AFB8-BACB0BF297B0}"/>
              </a:ext>
            </a:extLst>
          </p:cNvPr>
          <p:cNvSpPr/>
          <p:nvPr/>
        </p:nvSpPr>
        <p:spPr>
          <a:xfrm>
            <a:off x="145726" y="33996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CCC25B3-CFCF-4DF5-8E86-12F640F38412}"/>
              </a:ext>
            </a:extLst>
          </p:cNvPr>
          <p:cNvSpPr/>
          <p:nvPr/>
        </p:nvSpPr>
        <p:spPr>
          <a:xfrm>
            <a:off x="506211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C4E05EE-285C-41DA-92A7-9C0BAC9D410F}"/>
              </a:ext>
            </a:extLst>
          </p:cNvPr>
          <p:cNvSpPr/>
          <p:nvPr/>
        </p:nvSpPr>
        <p:spPr>
          <a:xfrm>
            <a:off x="86669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15DDA99-C4BB-45FC-893F-83A1BABB2D67}"/>
              </a:ext>
            </a:extLst>
          </p:cNvPr>
          <p:cNvSpPr/>
          <p:nvPr/>
        </p:nvSpPr>
        <p:spPr>
          <a:xfrm>
            <a:off x="123260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5CF531A-64AB-4C03-A5F9-FB95B581D72A}"/>
              </a:ext>
            </a:extLst>
          </p:cNvPr>
          <p:cNvSpPr/>
          <p:nvPr/>
        </p:nvSpPr>
        <p:spPr>
          <a:xfrm>
            <a:off x="159851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11F97F2-5F13-420B-8E89-99C6B87B41F5}"/>
              </a:ext>
            </a:extLst>
          </p:cNvPr>
          <p:cNvSpPr/>
          <p:nvPr/>
        </p:nvSpPr>
        <p:spPr>
          <a:xfrm>
            <a:off x="145726" y="377074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6B825BA-6FF0-496A-9D49-8A5CAC4D20F3}"/>
              </a:ext>
            </a:extLst>
          </p:cNvPr>
          <p:cNvSpPr/>
          <p:nvPr/>
        </p:nvSpPr>
        <p:spPr>
          <a:xfrm>
            <a:off x="506211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AC4F4E1-0E14-4AB5-9DB3-D75D4448E787}"/>
              </a:ext>
            </a:extLst>
          </p:cNvPr>
          <p:cNvSpPr/>
          <p:nvPr/>
        </p:nvSpPr>
        <p:spPr>
          <a:xfrm>
            <a:off x="86669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07CDAFE-C19A-4256-9965-2C47136C3914}"/>
              </a:ext>
            </a:extLst>
          </p:cNvPr>
          <p:cNvSpPr/>
          <p:nvPr/>
        </p:nvSpPr>
        <p:spPr>
          <a:xfrm>
            <a:off x="123260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643115A-920C-4E8A-8526-294EFAED9D6B}"/>
              </a:ext>
            </a:extLst>
          </p:cNvPr>
          <p:cNvSpPr/>
          <p:nvPr/>
        </p:nvSpPr>
        <p:spPr>
          <a:xfrm>
            <a:off x="159851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076E836-6E3F-4DC5-B3AC-A307020A235A}"/>
              </a:ext>
            </a:extLst>
          </p:cNvPr>
          <p:cNvSpPr txBox="1"/>
          <p:nvPr/>
        </p:nvSpPr>
        <p:spPr>
          <a:xfrm>
            <a:off x="-1228897" y="6134140"/>
            <a:ext cx="485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offsets=[0,100,200,300,400,500,600,700,800,900]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C5E65A7-BF2F-4F39-8CAC-0EF19D49C8DE}"/>
              </a:ext>
            </a:extLst>
          </p:cNvPr>
          <p:cNvSpPr/>
          <p:nvPr/>
        </p:nvSpPr>
        <p:spPr>
          <a:xfrm>
            <a:off x="-680548" y="22845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C248D-6D5D-4FD6-B0D1-729B8D885983}"/>
              </a:ext>
            </a:extLst>
          </p:cNvPr>
          <p:cNvSpPr txBox="1"/>
          <p:nvPr/>
        </p:nvSpPr>
        <p:spPr>
          <a:xfrm>
            <a:off x="-1093131" y="22625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DA57A9-F873-4BB2-A842-7717C1D0AF82}"/>
              </a:ext>
            </a:extLst>
          </p:cNvPr>
          <p:cNvCxnSpPr>
            <a:stCxn id="246" idx="3"/>
            <a:endCxn id="106" idx="1"/>
          </p:cNvCxnSpPr>
          <p:nvPr/>
        </p:nvCxnSpPr>
        <p:spPr>
          <a:xfrm>
            <a:off x="-320063" y="2464791"/>
            <a:ext cx="465789" cy="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945E224-06D0-4321-AA1B-936E7FB93779}"/>
              </a:ext>
            </a:extLst>
          </p:cNvPr>
          <p:cNvSpPr/>
          <p:nvPr/>
        </p:nvSpPr>
        <p:spPr>
          <a:xfrm>
            <a:off x="-790286" y="2716579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2D1A50D-799C-4A9D-BFA2-CE34A9FD2710}"/>
              </a:ext>
            </a:extLst>
          </p:cNvPr>
          <p:cNvSpPr txBox="1"/>
          <p:nvPr/>
        </p:nvSpPr>
        <p:spPr>
          <a:xfrm>
            <a:off x="-1202869" y="26946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B78F6E3-1067-4968-98F6-2A277DE3413B}"/>
              </a:ext>
            </a:extLst>
          </p:cNvPr>
          <p:cNvCxnSpPr>
            <a:cxnSpLocks/>
            <a:stCxn id="248" idx="3"/>
            <a:endCxn id="225" idx="1"/>
          </p:cNvCxnSpPr>
          <p:nvPr/>
        </p:nvCxnSpPr>
        <p:spPr>
          <a:xfrm flipV="1">
            <a:off x="-214759" y="2837628"/>
            <a:ext cx="360485" cy="5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704322A-95D5-488C-A49C-0B9C5E770B04}"/>
              </a:ext>
            </a:extLst>
          </p:cNvPr>
          <p:cNvSpPr/>
          <p:nvPr/>
        </p:nvSpPr>
        <p:spPr>
          <a:xfrm>
            <a:off x="-792938" y="3175895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26BAD4-D8F8-428C-84FE-41AEB2B46A57}"/>
              </a:ext>
            </a:extLst>
          </p:cNvPr>
          <p:cNvSpPr txBox="1"/>
          <p:nvPr/>
        </p:nvSpPr>
        <p:spPr>
          <a:xfrm>
            <a:off x="-1205521" y="31539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0300206-D5D2-4D5A-AEE9-2EAEFC266AD5}"/>
              </a:ext>
            </a:extLst>
          </p:cNvPr>
          <p:cNvCxnSpPr>
            <a:cxnSpLocks/>
            <a:stCxn id="251" idx="3"/>
            <a:endCxn id="230" idx="1"/>
          </p:cNvCxnSpPr>
          <p:nvPr/>
        </p:nvCxnSpPr>
        <p:spPr>
          <a:xfrm flipV="1">
            <a:off x="-217411" y="3208749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065D761-2A73-46D5-8AB1-53F578C18FCD}"/>
              </a:ext>
            </a:extLst>
          </p:cNvPr>
          <p:cNvSpPr/>
          <p:nvPr/>
        </p:nvSpPr>
        <p:spPr>
          <a:xfrm>
            <a:off x="-833145" y="3927547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E59944-1AB0-409F-8B73-B4F52866B8D3}"/>
              </a:ext>
            </a:extLst>
          </p:cNvPr>
          <p:cNvSpPr txBox="1"/>
          <p:nvPr/>
        </p:nvSpPr>
        <p:spPr>
          <a:xfrm>
            <a:off x="-1245728" y="3905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65DB6C0C-0406-473C-A6FB-02C46B506E96}"/>
              </a:ext>
            </a:extLst>
          </p:cNvPr>
          <p:cNvCxnSpPr>
            <a:cxnSpLocks/>
            <a:stCxn id="254" idx="3"/>
          </p:cNvCxnSpPr>
          <p:nvPr/>
        </p:nvCxnSpPr>
        <p:spPr>
          <a:xfrm flipV="1">
            <a:off x="-257618" y="3960401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AD4C73B-D909-4DC5-8008-FAE9623A5D96}"/>
              </a:ext>
            </a:extLst>
          </p:cNvPr>
          <p:cNvSpPr txBox="1"/>
          <p:nvPr/>
        </p:nvSpPr>
        <p:spPr>
          <a:xfrm>
            <a:off x="2591291" y="104359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310B87F-76A9-4019-B227-3692C4D4F039}"/>
              </a:ext>
            </a:extLst>
          </p:cNvPr>
          <p:cNvSpPr/>
          <p:nvPr/>
        </p:nvSpPr>
        <p:spPr>
          <a:xfrm>
            <a:off x="2927742" y="1413157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60246E-B12B-4330-AEF7-5A7132CD53DD}"/>
              </a:ext>
            </a:extLst>
          </p:cNvPr>
          <p:cNvSpPr/>
          <p:nvPr/>
        </p:nvSpPr>
        <p:spPr>
          <a:xfrm>
            <a:off x="3300227" y="141195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F972FA1-FD37-48A0-B22F-E597F1A34208}"/>
              </a:ext>
            </a:extLst>
          </p:cNvPr>
          <p:cNvSpPr/>
          <p:nvPr/>
        </p:nvSpPr>
        <p:spPr>
          <a:xfrm>
            <a:off x="3672712" y="1410753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8C2D8EF-ABAB-4D82-A9B1-D4FA74133587}"/>
              </a:ext>
            </a:extLst>
          </p:cNvPr>
          <p:cNvSpPr/>
          <p:nvPr/>
        </p:nvSpPr>
        <p:spPr>
          <a:xfrm>
            <a:off x="4045197" y="1409551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5234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64151</TotalTime>
  <Words>24878</Words>
  <Application>Microsoft Office PowerPoint</Application>
  <PresentationFormat>사용자 지정</PresentationFormat>
  <Paragraphs>7302</Paragraphs>
  <Slides>359</Slides>
  <Notes>342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359</vt:i4>
      </vt:variant>
    </vt:vector>
  </HeadingPairs>
  <TitlesOfParts>
    <vt:vector size="369" baseType="lpstr">
      <vt:lpstr>굴림</vt:lpstr>
      <vt:lpstr>Consolas</vt:lpstr>
      <vt:lpstr>Cambria Math</vt:lpstr>
      <vt:lpstr>고도 M</vt:lpstr>
      <vt:lpstr>맑은 고딕</vt:lpstr>
      <vt:lpstr>Arial</vt:lpstr>
      <vt:lpstr>Candara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3537</cp:revision>
  <dcterms:created xsi:type="dcterms:W3CDTF">2008-02-04T08:04:25Z</dcterms:created>
  <dcterms:modified xsi:type="dcterms:W3CDTF">2020-11-06T13:37:33Z</dcterms:modified>
</cp:coreProperties>
</file>